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9" r:id="rId2"/>
    <p:sldId id="256" r:id="rId3"/>
    <p:sldId id="261" r:id="rId4"/>
    <p:sldId id="260" r:id="rId5"/>
    <p:sldId id="262" r:id="rId6"/>
    <p:sldId id="269" r:id="rId7"/>
    <p:sldId id="271" r:id="rId8"/>
    <p:sldId id="258" r:id="rId9"/>
    <p:sldId id="263" r:id="rId10"/>
    <p:sldId id="266" r:id="rId11"/>
    <p:sldId id="268" r:id="rId12"/>
    <p:sldId id="265" r:id="rId13"/>
    <p:sldId id="270" r:id="rId14"/>
    <p:sldId id="272" r:id="rId15"/>
    <p:sldId id="264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50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9D7C4-386C-40B9-BFE8-BA0C8656C671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29DFA-63AC-4963-9672-902DFBE8BF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9D7C4-386C-40B9-BFE8-BA0C8656C671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29DFA-63AC-4963-9672-902DFBE8BF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9D7C4-386C-40B9-BFE8-BA0C8656C671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29DFA-63AC-4963-9672-902DFBE8BF11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9D7C4-386C-40B9-BFE8-BA0C8656C671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29DFA-63AC-4963-9672-902DFBE8BF1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9D7C4-386C-40B9-BFE8-BA0C8656C671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29DFA-63AC-4963-9672-902DFBE8BF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9D7C4-386C-40B9-BFE8-BA0C8656C671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29DFA-63AC-4963-9672-902DFBE8BF1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9D7C4-386C-40B9-BFE8-BA0C8656C671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29DFA-63AC-4963-9672-902DFBE8BF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9D7C4-386C-40B9-BFE8-BA0C8656C671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29DFA-63AC-4963-9672-902DFBE8BF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9D7C4-386C-40B9-BFE8-BA0C8656C671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29DFA-63AC-4963-9672-902DFBE8BF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9D7C4-386C-40B9-BFE8-BA0C8656C671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29DFA-63AC-4963-9672-902DFBE8BF11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9D7C4-386C-40B9-BFE8-BA0C8656C671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29DFA-63AC-4963-9672-902DFBE8BF11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E559D7C4-386C-40B9-BFE8-BA0C8656C671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58929DFA-63AC-4963-9672-902DFBE8BF11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thumbs.dreamstime.com/z/&#1088;&#1072;&#1084;&#1082;&#1072;-&#1089;-&#1090;&#1077;&#1084;&#1086;&#1081;-&#1089;&#1086;&#1073;&#1072;&#1082;&#1080;-31141410.jpg" TargetMode="External"/><Relationship Id="rId2" Type="http://schemas.openxmlformats.org/officeDocument/2006/relationships/hyperlink" Target="https://carwad.net/sites/default/files/puppy-border-cliparts-137376-9752987.jpg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алентина\Downloads\рамка-с-темой-собаки-311414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5"/>
          <a:stretch/>
        </p:blipFill>
        <p:spPr bwMode="auto">
          <a:xfrm>
            <a:off x="755576" y="28575"/>
            <a:ext cx="7560840" cy="674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836712"/>
            <a:ext cx="6552728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Собаки – </a:t>
            </a:r>
          </a:p>
          <a:p>
            <a:pPr algn="ctr"/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наши друзья</a:t>
            </a:r>
            <a:endParaRPr lang="ru-RU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88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930432"/>
          </a:xfrm>
        </p:spPr>
        <p:txBody>
          <a:bodyPr/>
          <a:lstStyle/>
          <a:p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Боня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Валентина\Desktop\Screenshotб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" t="4675" r="3694" b="2834"/>
          <a:stretch/>
        </p:blipFill>
        <p:spPr bwMode="auto">
          <a:xfrm>
            <a:off x="395536" y="1268760"/>
            <a:ext cx="3839716" cy="517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Валентина\Desktop\Screenshot.png"/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" t="-9380" r="2398" b="9786"/>
          <a:stretch/>
        </p:blipFill>
        <p:spPr bwMode="auto">
          <a:xfrm>
            <a:off x="4564374" y="847724"/>
            <a:ext cx="4028362" cy="553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260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Валентина\Downloads\puppy-border-cliparts-137376-97529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46" y="33511"/>
            <a:ext cx="9217024" cy="682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08162"/>
            <a:ext cx="3168352" cy="4223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1412776"/>
            <a:ext cx="3096344" cy="125272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Катины питомцы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89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930432"/>
          </a:xfrm>
        </p:spPr>
        <p:txBody>
          <a:bodyPr/>
          <a:lstStyle/>
          <a:p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Делька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40768"/>
            <a:ext cx="3834426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4032448" cy="5376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573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14408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Буся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Валентина\Downloads\media-share-0-02-04-e42120832b0380ff046a74629dfee00f1929767b65b550bfa853c7d8eba20702-Picture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80728"/>
            <a:ext cx="576064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35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1440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Дружок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Валентина\Desktop\ВСТАВЛЯТЬ\IMG-d3bb3279f16d9d4849efe505566edef2-V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124744"/>
            <a:ext cx="4219354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Валентина\Desktop\ВСТАВЛЯТЬ\IMG-f9108dd44f0934649e28b77433d842bc-V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564904"/>
            <a:ext cx="4319463" cy="375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46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84806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 Интернета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251520" y="2132856"/>
            <a:ext cx="8496944" cy="3993624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Шаблон рамки с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собаки 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carwad.net/sites/default/files/puppy-border-cliparts-137376-9752987.jpg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Рамка с собаками. Титульный лист</a:t>
            </a:r>
          </a:p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https://thumbs.dreamstime.com/z/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рамка-с-темой-собаки-31141410.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jpg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228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Валентина\Downloads\puppy-border-cliparts-137376-97529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94" y="-1538"/>
            <a:ext cx="9173394" cy="682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2" r="-1" b="21909"/>
          <a:stretch/>
        </p:blipFill>
        <p:spPr bwMode="auto">
          <a:xfrm>
            <a:off x="1619672" y="1124744"/>
            <a:ext cx="3888432" cy="3567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84168" y="2132856"/>
            <a:ext cx="14214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Джус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46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42637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Джус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22"/>
          <a:stretch/>
        </p:blipFill>
        <p:spPr bwMode="auto">
          <a:xfrm rot="10800000">
            <a:off x="179512" y="1412776"/>
            <a:ext cx="3744416" cy="2206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59930" y="2630912"/>
            <a:ext cx="4560508" cy="3420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806203"/>
            <a:ext cx="3024336" cy="4031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9856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Джесси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6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708920"/>
            <a:ext cx="2872879" cy="3830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212976"/>
            <a:ext cx="2584847" cy="344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3025265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2333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86416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Айран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5" name="Picture 5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5" t="2911"/>
          <a:stretch/>
        </p:blipFill>
        <p:spPr bwMode="auto">
          <a:xfrm>
            <a:off x="3059832" y="1287495"/>
            <a:ext cx="3118445" cy="3228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 descr="C:\Users\Валентина\Downloads\IMG_3191-02-04-19-08-51.jpeg"/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" t="10472"/>
          <a:stretch/>
        </p:blipFill>
        <p:spPr bwMode="auto">
          <a:xfrm rot="5400000">
            <a:off x="-530259" y="1978530"/>
            <a:ext cx="4443877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420888"/>
            <a:ext cx="3174826" cy="422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677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Валентина\Downloads\puppy-border-cliparts-137376-97529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9" y="0"/>
            <a:ext cx="9036496" cy="682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36712"/>
            <a:ext cx="4041775" cy="539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3"/>
          <p:cNvSpPr txBox="1">
            <a:spLocks/>
          </p:cNvSpPr>
          <p:nvPr/>
        </p:nvSpPr>
        <p:spPr>
          <a:xfrm>
            <a:off x="5436096" y="2866927"/>
            <a:ext cx="2520280" cy="42637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Ричард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01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86416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Ричард и Лада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Валентина\Downloads\6FF1202B-A38F-4EE6-BB3F-0357AC5E0ABD (1).jpe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96752"/>
            <a:ext cx="3888432" cy="556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15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Валентина\Downloads\puppy-border-cliparts-137376-97529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9" y="0"/>
            <a:ext cx="9036496" cy="682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63570"/>
            <a:ext cx="2320368" cy="349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548" y="1433989"/>
            <a:ext cx="2793677" cy="3527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8229600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898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930432"/>
          </a:xfrm>
        </p:spPr>
        <p:txBody>
          <a:bodyPr/>
          <a:lstStyle/>
          <a:p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Боня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385" r="-128" b="14617"/>
          <a:stretch/>
        </p:blipFill>
        <p:spPr bwMode="auto">
          <a:xfrm>
            <a:off x="323528" y="1340768"/>
            <a:ext cx="4055934" cy="4968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Валентина\Desktop\Screenshotт .png"/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" t="1082" r="4666"/>
          <a:stretch/>
        </p:blipFill>
        <p:spPr bwMode="auto">
          <a:xfrm>
            <a:off x="4644008" y="1196752"/>
            <a:ext cx="3816424" cy="513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8340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159</TotalTime>
  <Words>39</Words>
  <Application>Microsoft Office PowerPoint</Application>
  <PresentationFormat>Экран (4:3)</PresentationFormat>
  <Paragraphs>19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Волна</vt:lpstr>
      <vt:lpstr>Презентация PowerPoint</vt:lpstr>
      <vt:lpstr>Презентация PowerPoint</vt:lpstr>
      <vt:lpstr>Джус </vt:lpstr>
      <vt:lpstr>Джесси</vt:lpstr>
      <vt:lpstr>Айран</vt:lpstr>
      <vt:lpstr>Презентация PowerPoint</vt:lpstr>
      <vt:lpstr>Ричард и Лада</vt:lpstr>
      <vt:lpstr>Презентация PowerPoint</vt:lpstr>
      <vt:lpstr>Боня</vt:lpstr>
      <vt:lpstr>Боня</vt:lpstr>
      <vt:lpstr>Катины питомцы</vt:lpstr>
      <vt:lpstr>Делька</vt:lpstr>
      <vt:lpstr>Буся</vt:lpstr>
      <vt:lpstr>Дружок</vt:lpstr>
      <vt:lpstr>Ресурсы Интернета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15</cp:revision>
  <dcterms:created xsi:type="dcterms:W3CDTF">2019-04-02T19:46:16Z</dcterms:created>
  <dcterms:modified xsi:type="dcterms:W3CDTF">2019-04-07T21:36:04Z</dcterms:modified>
</cp:coreProperties>
</file>