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5" r:id="rId3"/>
    <p:sldId id="260" r:id="rId4"/>
    <p:sldId id="263" r:id="rId5"/>
    <p:sldId id="257" r:id="rId6"/>
    <p:sldId id="258" r:id="rId7"/>
    <p:sldId id="261" r:id="rId8"/>
    <p:sldId id="262" r:id="rId9"/>
    <p:sldId id="264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61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86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273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60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3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868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16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252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27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17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164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01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932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989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3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68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6DEB3D-2065-43AB-A76C-BB7C7BB0D06E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CE8F0-4389-4E66-89C6-EBF403DC44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3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9140" y="857107"/>
            <a:ext cx="9562743" cy="16463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на </a:t>
            </a:r>
            <a:r>
              <a:rPr lang="ru-RU" b="1" dirty="0" smtClean="0">
                <a:solidFill>
                  <a:srgbClr val="0070C0"/>
                </a:solidFill>
              </a:rPr>
              <a:t>тему: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«Помощь родителям летом»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0323" y="3867928"/>
            <a:ext cx="3612107" cy="1233912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 презентацию: у</a:t>
            </a:r>
            <a:r>
              <a:rPr lang="ru-RU" dirty="0" smtClean="0"/>
              <a:t>ченик </a:t>
            </a:r>
            <a:r>
              <a:rPr lang="ru-RU" dirty="0" smtClean="0"/>
              <a:t>2 «А» </a:t>
            </a:r>
            <a:r>
              <a:rPr lang="ru-RU" dirty="0" smtClean="0"/>
              <a:t>класса МОУ «Дашковская СОШ» - </a:t>
            </a:r>
            <a:endParaRPr lang="ru-RU" dirty="0" smtClean="0"/>
          </a:p>
          <a:p>
            <a:r>
              <a:rPr lang="ru-RU" dirty="0" err="1" smtClean="0"/>
              <a:t>Шалонин</a:t>
            </a:r>
            <a:r>
              <a:rPr lang="ru-RU" dirty="0" smtClean="0"/>
              <a:t> Д</a:t>
            </a:r>
            <a:r>
              <a:rPr lang="ru-RU" dirty="0" smtClean="0"/>
              <a:t>митрий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5055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768"/>
    </mc:Choice>
    <mc:Fallback>
      <p:transition spd="slow" advTm="87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59810"/>
            <a:ext cx="5310114" cy="1426190"/>
          </a:xfrm>
        </p:spPr>
        <p:txBody>
          <a:bodyPr/>
          <a:lstStyle/>
          <a:p>
            <a:r>
              <a:rPr lang="ru-RU" dirty="0" smtClean="0"/>
              <a:t>Копаем картошку.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208731"/>
            <a:ext cx="4834427" cy="6445903"/>
          </a:xfrm>
        </p:spPr>
      </p:pic>
    </p:spTree>
    <p:extLst>
      <p:ext uri="{BB962C8B-B14F-4D97-AF65-F5344CB8AC3E}">
        <p14:creationId xmlns="" xmlns:p14="http://schemas.microsoft.com/office/powerpoint/2010/main" val="979027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24"/>
    </mc:Choice>
    <mc:Fallback>
      <p:transition spd="slow" advTm="90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72100" y="3717421"/>
            <a:ext cx="4718304" cy="1619428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/>
              <a:t>Добрый день. Я хочу познакомить вас, ребята, как я помогал летом 2018 года своим родителям на огороде.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Загрузки\фотки профессиональные\-22.09.2017(М1-000-пшкПервоклассник) ФИО\1а\рука\DSC_0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08" y="572163"/>
            <a:ext cx="4718050" cy="3133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77922"/>
            <a:ext cx="3535905" cy="1508077"/>
          </a:xfrm>
        </p:spPr>
        <p:txBody>
          <a:bodyPr/>
          <a:lstStyle/>
          <a:p>
            <a:r>
              <a:rPr lang="ru-RU" dirty="0" smtClean="0"/>
              <a:t>Рыхлю грядки.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515249"/>
            <a:ext cx="4339987" cy="5786650"/>
          </a:xfrm>
        </p:spPr>
      </p:pic>
    </p:spTree>
    <p:extLst>
      <p:ext uri="{BB962C8B-B14F-4D97-AF65-F5344CB8AC3E}">
        <p14:creationId xmlns="" xmlns:p14="http://schemas.microsoft.com/office/powerpoint/2010/main" val="2736367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024"/>
    </mc:Choice>
    <mc:Fallback>
      <p:transition spd="slow" advTm="70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Поливаю морковку.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681856"/>
            <a:ext cx="4192981" cy="5590642"/>
          </a:xfrm>
        </p:spPr>
      </p:pic>
    </p:spTree>
    <p:extLst>
      <p:ext uri="{BB962C8B-B14F-4D97-AF65-F5344CB8AC3E}">
        <p14:creationId xmlns="" xmlns:p14="http://schemas.microsoft.com/office/powerpoint/2010/main" val="4092068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999"/>
    </mc:Choice>
    <mc:Fallback>
      <p:transition spd="slow" advTm="99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304" y="630460"/>
            <a:ext cx="5696866" cy="491576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Наши труды не пропали даром. Мы вырастили богатый урожай.</a:t>
            </a:r>
            <a:br>
              <a:rPr lang="ru-RU" dirty="0" smtClean="0"/>
            </a:br>
            <a:r>
              <a:rPr lang="ru-RU" dirty="0" err="1" smtClean="0"/>
              <a:t>Супер</a:t>
            </a:r>
            <a:r>
              <a:rPr lang="ru-RU" dirty="0" smtClean="0"/>
              <a:t> огурцы выросли </a:t>
            </a:r>
            <a:r>
              <a:rPr lang="ru-RU" dirty="0" smtClean="0"/>
              <a:t>на нашем участке!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555008"/>
            <a:ext cx="4449170" cy="5932227"/>
          </a:xfrm>
        </p:spPr>
      </p:pic>
    </p:spTree>
    <p:extLst>
      <p:ext uri="{BB962C8B-B14F-4D97-AF65-F5344CB8AC3E}">
        <p14:creationId xmlns="" xmlns:p14="http://schemas.microsoft.com/office/powerpoint/2010/main" val="33228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27"/>
    </mc:Choice>
    <mc:Fallback>
      <p:transition spd="slow" advTm="78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28048"/>
            <a:ext cx="5364705" cy="1357951"/>
          </a:xfrm>
        </p:spPr>
        <p:txBody>
          <a:bodyPr/>
          <a:lstStyle/>
          <a:p>
            <a:r>
              <a:rPr lang="ru-RU" dirty="0" smtClean="0"/>
              <a:t>А в</a:t>
            </a:r>
            <a:r>
              <a:rPr lang="ru-RU" dirty="0" smtClean="0"/>
              <a:t>от </a:t>
            </a:r>
            <a:r>
              <a:rPr lang="ru-RU" dirty="0" smtClean="0"/>
              <a:t>это капуста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04" y="365125"/>
            <a:ext cx="4725245" cy="6300328"/>
          </a:xfrm>
        </p:spPr>
      </p:pic>
    </p:spTree>
    <p:extLst>
      <p:ext uri="{BB962C8B-B14F-4D97-AF65-F5344CB8AC3E}">
        <p14:creationId xmlns="" xmlns:p14="http://schemas.microsoft.com/office/powerpoint/2010/main" val="400130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998"/>
    </mc:Choice>
    <mc:Fallback>
      <p:transition spd="slow" advTm="109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9110"/>
            <a:ext cx="4491249" cy="162689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ерцы -  просто загляденье!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0" y="659109"/>
            <a:ext cx="4138390" cy="5517854"/>
          </a:xfrm>
        </p:spPr>
      </p:pic>
    </p:spTree>
    <p:extLst>
      <p:ext uri="{BB962C8B-B14F-4D97-AF65-F5344CB8AC3E}">
        <p14:creationId xmlns="" xmlns:p14="http://schemas.microsoft.com/office/powerpoint/2010/main" val="3075899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29"/>
    </mc:Choice>
    <mc:Fallback>
      <p:transition spd="slow" advTm="71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7442" cy="1982290"/>
          </a:xfrm>
        </p:spPr>
        <p:txBody>
          <a:bodyPr/>
          <a:lstStyle/>
          <a:p>
            <a:r>
              <a:rPr lang="ru-RU" dirty="0" smtClean="0"/>
              <a:t>Какие чудные помидоры уродились в этом году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7" y="365125"/>
            <a:ext cx="4717132" cy="6289511"/>
          </a:xfrm>
        </p:spPr>
      </p:pic>
    </p:spTree>
    <p:extLst>
      <p:ext uri="{BB962C8B-B14F-4D97-AF65-F5344CB8AC3E}">
        <p14:creationId xmlns="" xmlns:p14="http://schemas.microsoft.com/office/powerpoint/2010/main" val="166162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45"/>
    </mc:Choice>
    <mc:Fallback>
      <p:transition spd="slow" advTm="100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Собираю урожай яблок.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586322"/>
            <a:ext cx="4274867" cy="5699824"/>
          </a:xfrm>
        </p:spPr>
      </p:pic>
    </p:spTree>
    <p:extLst>
      <p:ext uri="{BB962C8B-B14F-4D97-AF65-F5344CB8AC3E}">
        <p14:creationId xmlns="" xmlns:p14="http://schemas.microsoft.com/office/powerpoint/2010/main" val="166848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035"/>
    </mc:Choice>
    <mc:Fallback>
      <p:transition spd="slow" advTm="803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84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на тему:  «Помощь родителям летом»</vt:lpstr>
      <vt:lpstr>Слайд 2</vt:lpstr>
      <vt:lpstr>Рыхлю грядки.</vt:lpstr>
      <vt:lpstr>Поливаю морковку.</vt:lpstr>
      <vt:lpstr>Наши труды не пропали даром. Мы вырастили богатый урожай. Супер огурцы выросли на нашем участке!</vt:lpstr>
      <vt:lpstr>А вот это капуста!</vt:lpstr>
      <vt:lpstr>Перцы -  просто загляденье!</vt:lpstr>
      <vt:lpstr>Какие чудные помидоры уродились в этом году !</vt:lpstr>
      <vt:lpstr>Собираю урожай яблок.</vt:lpstr>
      <vt:lpstr>Копаем картошку.</vt:lpstr>
    </vt:vector>
  </TitlesOfParts>
  <Company>Alfa-Bank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«Помощь родителям летом»</dc:title>
  <dc:creator>Manager1</dc:creator>
  <cp:lastModifiedBy>Master</cp:lastModifiedBy>
  <cp:revision>5</cp:revision>
  <dcterms:created xsi:type="dcterms:W3CDTF">2018-08-25T07:56:32Z</dcterms:created>
  <dcterms:modified xsi:type="dcterms:W3CDTF">2019-01-08T10:38:12Z</dcterms:modified>
</cp:coreProperties>
</file>