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9" r:id="rId3"/>
    <p:sldId id="260" r:id="rId4"/>
    <p:sldId id="262" r:id="rId5"/>
    <p:sldId id="261" r:id="rId6"/>
    <p:sldId id="25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79EF-58DB-4CF3-B442-76433AD4D290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39B4-8A27-4879-9C60-09CE8B539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364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79EF-58DB-4CF3-B442-76433AD4D290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39B4-8A27-4879-9C60-09CE8B539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951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79EF-58DB-4CF3-B442-76433AD4D290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39B4-8A27-4879-9C60-09CE8B539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31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79EF-58DB-4CF3-B442-76433AD4D290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39B4-8A27-4879-9C60-09CE8B539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7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79EF-58DB-4CF3-B442-76433AD4D290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39B4-8A27-4879-9C60-09CE8B539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239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79EF-58DB-4CF3-B442-76433AD4D290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39B4-8A27-4879-9C60-09CE8B539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787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79EF-58DB-4CF3-B442-76433AD4D290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39B4-8A27-4879-9C60-09CE8B539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64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79EF-58DB-4CF3-B442-76433AD4D290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39B4-8A27-4879-9C60-09CE8B539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4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79EF-58DB-4CF3-B442-76433AD4D290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39B4-8A27-4879-9C60-09CE8B539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598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79EF-58DB-4CF3-B442-76433AD4D290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39B4-8A27-4879-9C60-09CE8B539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376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79EF-58DB-4CF3-B442-76433AD4D290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39B4-8A27-4879-9C60-09CE8B539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199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479EF-58DB-4CF3-B442-76433AD4D290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739B4-8A27-4879-9C60-09CE8B539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00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Летом 2017 года мне подарили чудесного щенка породы йоркширский терьер. 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Знакомьтесь, эту чудесную девочку зовут </a:t>
            </a:r>
            <a:r>
              <a:rPr lang="ru-RU" sz="2800" b="1" dirty="0" err="1" smtClean="0">
                <a:solidFill>
                  <a:srgbClr val="0070C0"/>
                </a:solidFill>
              </a:rPr>
              <a:t>Аделина</a:t>
            </a:r>
            <a:r>
              <a:rPr lang="ru-RU" sz="2800" b="1" dirty="0" smtClean="0">
                <a:solidFill>
                  <a:srgbClr val="0070C0"/>
                </a:solidFill>
              </a:rPr>
              <a:t>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1726"/>
            <a:ext cx="3630304" cy="484040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7" t="24777" r="18774" b="13839"/>
          <a:stretch/>
        </p:blipFill>
        <p:spPr>
          <a:xfrm>
            <a:off x="4277975" y="2358231"/>
            <a:ext cx="3239833" cy="44997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12" y="2141537"/>
            <a:ext cx="3537347" cy="471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3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3774"/>
            <a:ext cx="10515600" cy="132610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Аделина</a:t>
            </a:r>
            <a:r>
              <a:rPr lang="ru-RU" sz="2800" b="1" dirty="0" smtClean="0">
                <a:solidFill>
                  <a:srgbClr val="0070C0"/>
                </a:solidFill>
              </a:rPr>
              <a:t> игривая, милая, добрая, ласковая. 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Я очень благодарна маме и бабушке за нового друга.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9879"/>
            <a:ext cx="4026090" cy="53681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796" r="11669"/>
          <a:stretch/>
        </p:blipFill>
        <p:spPr>
          <a:xfrm>
            <a:off x="7014949" y="1463918"/>
            <a:ext cx="4448033" cy="539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7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Осенью 2017 года мы подобрали на улице маленького жалобного котенка, который лизал ржавую жестяную банку под нашим балконом. Этого котенка мы взяли домой. Знакомьтесь, это наша Стеша.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76" y="1865505"/>
            <a:ext cx="3671248" cy="489499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276" r="8697"/>
          <a:stretch/>
        </p:blipFill>
        <p:spPr>
          <a:xfrm>
            <a:off x="29467" y="2386083"/>
            <a:ext cx="4105806" cy="40966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9668" r="17427"/>
          <a:stretch/>
        </p:blipFill>
        <p:spPr>
          <a:xfrm>
            <a:off x="8056727" y="2391539"/>
            <a:ext cx="3978626" cy="409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0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9307"/>
            <a:ext cx="10515600" cy="143138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Стеша и Деля быстро подружились. 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Часто они едят из одной миски и весело играют.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7" y="1428047"/>
            <a:ext cx="7040712" cy="528053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758" y="1421530"/>
            <a:ext cx="3967670" cy="528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2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Я тоже люблю играть со Стешей. 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Она наша красавица и моя фотомодель.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608" y="3429000"/>
            <a:ext cx="4023709" cy="3237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317" y="2020702"/>
            <a:ext cx="3749365" cy="28165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026" y="2788865"/>
            <a:ext cx="3938357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8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190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Я очень люблю своих животных. Они мои преданные друзья.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58" y="1237028"/>
            <a:ext cx="4215728" cy="5620972"/>
          </a:xfrm>
        </p:spPr>
      </p:pic>
    </p:spTree>
    <p:extLst>
      <p:ext uri="{BB962C8B-B14F-4D97-AF65-F5344CB8AC3E}">
        <p14:creationId xmlns:p14="http://schemas.microsoft.com/office/powerpoint/2010/main" val="261060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76</Words>
  <Application>Microsoft Office PowerPoint</Application>
  <PresentationFormat>Широкоэкранный</PresentationFormat>
  <Paragraphs>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Летом 2017 года мне подарили чудесного щенка породы йоркширский терьер.  Знакомьтесь, эту чудесную девочку зовут Аделина.</vt:lpstr>
      <vt:lpstr>Аделина игривая, милая, добрая, ласковая.  Я очень благодарна маме и бабушке за нового друга. </vt:lpstr>
      <vt:lpstr>Осенью 2017 года мы подобрали на улице маленького жалобного котенка, который лизал ржавую жестяную банку под нашим балконом. Этого котенка мы взяли домой. Знакомьтесь, это наша Стеша.</vt:lpstr>
      <vt:lpstr>Стеша и Деля быстро подружились.  Часто они едят из одной миски и весело играют.</vt:lpstr>
      <vt:lpstr>Я тоже люблю играть со Стешей.  Она наша красавица и моя фотомодель.</vt:lpstr>
      <vt:lpstr>Я очень люблю своих животных. Они мои преданные друзья.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Note</dc:creator>
  <cp:lastModifiedBy>Note</cp:lastModifiedBy>
  <cp:revision>6</cp:revision>
  <dcterms:created xsi:type="dcterms:W3CDTF">2018-03-31T22:21:26Z</dcterms:created>
  <dcterms:modified xsi:type="dcterms:W3CDTF">2018-04-02T15:54:58Z</dcterms:modified>
</cp:coreProperties>
</file>