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462B-A153-4F23-8B56-19326F57F831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83DC-F0E4-42A1-976E-3E6481EB54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0322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462B-A153-4F23-8B56-19326F57F831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83DC-F0E4-42A1-976E-3E6481EB54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113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462B-A153-4F23-8B56-19326F57F831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83DC-F0E4-42A1-976E-3E6481EB54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528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462B-A153-4F23-8B56-19326F57F831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83DC-F0E4-42A1-976E-3E6481EB54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165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462B-A153-4F23-8B56-19326F57F831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83DC-F0E4-42A1-976E-3E6481EB54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89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462B-A153-4F23-8B56-19326F57F831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83DC-F0E4-42A1-976E-3E6481EB54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965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462B-A153-4F23-8B56-19326F57F831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83DC-F0E4-42A1-976E-3E6481EB54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115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462B-A153-4F23-8B56-19326F57F831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83DC-F0E4-42A1-976E-3E6481EB54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66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462B-A153-4F23-8B56-19326F57F831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83DC-F0E4-42A1-976E-3E6481EB54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3134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462B-A153-4F23-8B56-19326F57F831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83DC-F0E4-42A1-976E-3E6481EB54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340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462B-A153-4F23-8B56-19326F57F831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83DC-F0E4-42A1-976E-3E6481EB54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911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9462B-A153-4F23-8B56-19326F57F831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783DC-F0E4-42A1-976E-3E6481EB54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561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42774" y="1122363"/>
            <a:ext cx="4925226" cy="2387600"/>
          </a:xfrm>
        </p:spPr>
        <p:txBody>
          <a:bodyPr>
            <a:normAutofit fontScale="90000"/>
          </a:bodyPr>
          <a:lstStyle/>
          <a:p>
            <a:r>
              <a:rPr lang="ru-RU" sz="880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Проект «Моя семья»</a:t>
            </a:r>
            <a:endParaRPr lang="ru-RU" sz="8800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65721" y="3803261"/>
            <a:ext cx="4939469" cy="1910686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Подготовила ученица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«А» класса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МОУ «Дашковская СОШ </a:t>
            </a:r>
          </a:p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Маджар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Валерия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0" b="21049"/>
          <a:stretch>
            <a:fillRect/>
          </a:stretch>
        </p:blipFill>
        <p:spPr>
          <a:xfrm>
            <a:off x="3076486" y="2461188"/>
            <a:ext cx="3469592" cy="34354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683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15989" y="247829"/>
            <a:ext cx="6005015" cy="6086136"/>
          </a:xfrm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 начала я хотела бы рассказать о себе …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Мне 10 лет. Я учусь в 4 классе. Моя жизнь наполнена разными событиями: я хожу в школу, занимаюсь танцами, потом выполняю обязанности по дому. Учебе уделяю много времени и сил. Мне нравится изучать математику, познавать окружающий мир, читать стихи и рассказы. У меня много друзей. После занятий я спешу домой, где меня ждет любимая семья.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1" y="1264778"/>
            <a:ext cx="3630750" cy="51716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270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54" y="245032"/>
            <a:ext cx="2818048" cy="3733800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182" y="2220527"/>
            <a:ext cx="3226109" cy="4351338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534" y="715545"/>
            <a:ext cx="2549307" cy="38709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397" y="3474682"/>
            <a:ext cx="2773215" cy="31242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126908" y="564022"/>
            <a:ext cx="2785929" cy="78621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я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8598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0366" y="341263"/>
            <a:ext cx="7234726" cy="2162656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родилась и живу в красивой, замечательной, великой  стране – России. В России много счастливых семей.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Моя семья небольшая: папа, мама, я - Валерия и сестра-Татьяна.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020" y="2682382"/>
            <a:ext cx="4751461" cy="38252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171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6419" y="763995"/>
            <a:ext cx="5905144" cy="5079683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Моя семья небольшая, но очень крепкая и дружная. В нашей семье все любят и уважают друг друга. У каждого из нас в семье особая роль. Мама смотрит за порядком в доме: чтобы все были сыты, одеты по погоде, чтобы всё было на своих местах. Всем известно, что на земле нет ближе и роднее человека, чем мама. Мою маму зовут Марина Ильинична. Моя мама добрая, умная и красивая! Она всегда придёт на помощь, подскажет, как правильно поступить, пожалеет, поддержит, но может и поругать, если что натворю. Она очень меня любит, и я тоже её люблю.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250" y="2175453"/>
            <a:ext cx="3531870" cy="42367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695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4389" y="747187"/>
            <a:ext cx="6217778" cy="5293043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Теперь я хочу рассказать о своём папе. Папа у меня замечательный! Вся тяжёлая мужская работа на нём. Папу зовут Борис Васильевич. Он очень ответственный и исполнительный. Но, несмотря на то, что он сильно занят, папа всегда готов помочь. Папа – мой главный консультант по точным наукам. А ещё, папа – водитель. Мы любим ездить с папой на машине. Мой папа – самый лучший!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773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8231" y="459129"/>
            <a:ext cx="6149411" cy="5811838"/>
          </a:xfrm>
          <a:ln>
            <a:solidFill>
              <a:srgbClr val="00B0F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dirty="0" smtClean="0"/>
              <a:t>  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А теперь расскажу про сестру. Мою старшую сестру зовут Татьяна. Ей уже 20 лет, она у нас взрослая. Живёт в Москве.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Она выпускница нашей Дашковской школы, а теперь учится в Москве в «Финансовой академии» . </a:t>
            </a:r>
          </a:p>
          <a:p>
            <a:pPr marL="0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А когда она приезжает к нам на выходные, вся наша семья собирается вечером за ужином за большим семейным столом. Мы делимся впечатлениями за день: какие были успехи и неудачи, какие получили оценки, что полезного сделали за этот день, рассказываем о друзьях.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34" r="9692"/>
          <a:stretch>
            <a:fillRect/>
          </a:stretch>
        </p:blipFill>
        <p:spPr>
          <a:xfrm>
            <a:off x="2110811" y="1897166"/>
            <a:ext cx="3307223" cy="43513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943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6740" y="697580"/>
            <a:ext cx="6653613" cy="4351338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Как хорошо, что у меня есть семья. Я очень люблю свою семью!!!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335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368</Words>
  <Application>Microsoft Office PowerPoint</Application>
  <PresentationFormat>Произвольный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Проект «Моя семья»</vt:lpstr>
      <vt:lpstr>Для начала я хотела бы рассказать о себе … Мне 10 лет. Я учусь в 4 классе. Моя жизнь наполнена разными событиями: я хожу в школу, занимаюсь танцами, потом выполняю обязанности по дому. Учебе уделяю много времени и сил. Мне нравится изучать математику, познавать окружающий мир, читать стихи и рассказы. У меня много друзей. После занятий я спешу домой, где меня ждет любимая семья. 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«Моя семья»</dc:title>
  <dc:creator>Учетная запись Майкрософт</dc:creator>
  <cp:lastModifiedBy>Master</cp:lastModifiedBy>
  <cp:revision>10</cp:revision>
  <dcterms:created xsi:type="dcterms:W3CDTF">2017-03-21T18:18:55Z</dcterms:created>
  <dcterms:modified xsi:type="dcterms:W3CDTF">2017-03-22T21:10:00Z</dcterms:modified>
</cp:coreProperties>
</file>