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4" r:id="rId6"/>
    <p:sldId id="266" r:id="rId7"/>
    <p:sldId id="276" r:id="rId8"/>
    <p:sldId id="269" r:id="rId9"/>
    <p:sldId id="275" r:id="rId10"/>
    <p:sldId id="277" r:id="rId11"/>
    <p:sldId id="279" r:id="rId12"/>
    <p:sldId id="267" r:id="rId13"/>
    <p:sldId id="268" r:id="rId14"/>
    <p:sldId id="272" r:id="rId15"/>
    <p:sldId id="273" r:id="rId16"/>
    <p:sldId id="278" r:id="rId17"/>
    <p:sldId id="280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7E12-9BBE-49C1-8CB6-FE11F24F1557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AAF9-9029-4A95-9F8A-37D61FFD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ABB-2B04-4FBC-BAF7-455FD277681E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1F13-BEB8-41A2-9AE2-8AD9B492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3F-9CAD-4D96-8D06-DBD7DF507851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9F3F-560C-466A-8D43-6575B479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C13E-E263-4F49-8BDB-B65F18377337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9B41-2778-4EC5-92DD-0A6C8AA8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2E1A-62E6-4E04-88E6-F3D15B1DE55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6C0-CF65-4590-A50F-E77A2402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4EE7-BD2C-49EA-989E-A3174D52325C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68F5-AA81-4EC9-94B3-88F61D995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0788-CDC8-41C4-B063-992C70BE195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C553-7204-489A-B8F9-A0A89803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C27-EDC0-4A41-8767-4741D88B77B6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8E5-274F-415F-B559-3124D262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2B5-6A5A-4090-8438-E81D0F852CF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B31-561A-4669-BC67-F3C630ED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E7C2-44EA-458F-8836-CB33373E3AFF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39D2-292C-4EEA-9163-0AE08131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995-23DD-4BB3-B273-C0CA648D0FAB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78ED-E681-43B7-9EE1-7314BB9F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83B9C-DE99-45D3-BFAB-4774F4B98002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5AFB-F86E-4ACD-A69C-13A0C547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antalpiti.ru/fony-dlya-oformleniy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shkola/tekhnologiya/library/podborka-stikhov-o-rukodeli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babynameregistry.info/images/wp-content/uploads/Colors-of-the-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643866" cy="51690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95832" y="214290"/>
            <a:ext cx="5124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знакомиться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428736"/>
            <a:ext cx="17145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214422"/>
            <a:ext cx="1374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1214422"/>
            <a:ext cx="1444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зовут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0963" y="1857364"/>
            <a:ext cx="6306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Валерия </a:t>
            </a:r>
            <a:r>
              <a:rPr lang="ru-RU" sz="36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Сорокожердьева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 descr="C:\Documents and Settings\Администратор\Рабочий стол\ЛЕРА СОРОКОЖ\IMG_20130821_11535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362" t="15152"/>
          <a:stretch>
            <a:fillRect/>
          </a:stretch>
        </p:blipFill>
        <p:spPr bwMode="auto">
          <a:xfrm>
            <a:off x="3258661" y="3071810"/>
            <a:ext cx="2324312" cy="3554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572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грамоты за творческие поделки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 descr="C:\Documents and Settings\Администратор\Мои документы\Мои результаты сканирования\сканирование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571744"/>
            <a:ext cx="2665987" cy="3697295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Мои документы\Мои результаты сканирования\сканирование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2575515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Администратор\Мои документы\Мои результаты сканирования\сканирование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00240"/>
            <a:ext cx="2569159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725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мастер-классе «Синь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serpantin.serpuhov.biz/wp-content/uploads/2013/11/%D0%9B%D0%B5%D1%80%D0%B0-%D0%BD%D0%B0-%D0%BC%D0%B0%D1%81%D1%82%D0%B5%D1%80-%D0%BA%D0%BB%D0%B0%D1%81%D1%81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57232"/>
            <a:ext cx="4857784" cy="3228782"/>
          </a:xfrm>
          <a:prstGeom prst="rect">
            <a:avLst/>
          </a:prstGeom>
          <a:noFill/>
        </p:spPr>
      </p:pic>
      <p:pic>
        <p:nvPicPr>
          <p:cNvPr id="5" name="Picture 4" descr="http://serpantin.serpuhov.biz/wp-content/uploads/2013/11/%D0%9B%D0%B5%D1%80%D0%B0-%D1%83-%D0%BA%D0%B0%D0%BC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4786346" cy="3186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572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Любимое занятие - рукоделие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Администратор\Рабочий стол\Лера к проекту\DSCN006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5400000">
            <a:off x="-131002" y="1345391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Администратор\Рабочий стол\Лера к проекту\IMG_20131128_16090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0613"/>
          <a:stretch>
            <a:fillRect/>
          </a:stretch>
        </p:blipFill>
        <p:spPr bwMode="auto">
          <a:xfrm>
            <a:off x="2714612" y="4357694"/>
            <a:ext cx="360997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Администратор\Рабочий стол\Лера к проекту\IMG_20131128_165154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429388" y="2071678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:\танцы\P1140663.JPG"/>
          <p:cNvPicPr>
            <a:picLocks noChangeAspect="1" noChangeArrowheads="1"/>
          </p:cNvPicPr>
          <p:nvPr/>
        </p:nvPicPr>
        <p:blipFill>
          <a:blip r:embed="rId5" cstate="print"/>
          <a:srcRect t="1846" r="6958"/>
          <a:stretch>
            <a:fillRect/>
          </a:stretch>
        </p:blipFill>
        <p:spPr bwMode="auto">
          <a:xfrm>
            <a:off x="3357554" y="1428736"/>
            <a:ext cx="33651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5725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Любовь к рукоделию переняла от бабушки Валентины Борисовны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Администратор\Рабочий стол\Лера к проекту\DSCN006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 rot="5400000">
            <a:off x="673870" y="2183594"/>
            <a:ext cx="41100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Администратор\Рабочий стол\Лера к проекту\DSCN0058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 bwMode="auto">
          <a:xfrm rot="5400000">
            <a:off x="4638679" y="214787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71414"/>
            <a:ext cx="8572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Творить чудеса руками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488" y="857232"/>
            <a:ext cx="3357586" cy="5429288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руки людей сделать чудо любое: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 белому полю можно выткать цветы,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 синему небу вышить солнце златое,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стало чуть больше на земле красоты.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возьму в руки нить и простую тряпицу,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немного фантазии и волшебства,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сошью я такое, что вам не приснится,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чтобы на свете жила красота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(Ольга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Акиева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Администратор\Рабочий стол\Лера к проекту\IMG_20131210_17101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14282" y="1428736"/>
            <a:ext cx="2551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Администратор\Рабочий стол\Лера к проекту\IMG_20131210_170818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286512" y="1428736"/>
            <a:ext cx="255140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572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Фантазии полёт и рук творенье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142984"/>
            <a:ext cx="2857504" cy="40318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Представить трудно, как это возможно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невиданной красы узор.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результат терпенья и уменья –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Изящество, и цвета чистота,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совершенство формы... Нет сомненья,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мир спасут талант и красота!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Администратор\Рабочий стол\Лера к проекту\IMG_20131128_15564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 bwMode="auto">
          <a:xfrm>
            <a:off x="500034" y="1571612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Администратор\Рабочий стол\Лера к проекту\IMG_20131128_16010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 bwMode="auto">
          <a:xfrm>
            <a:off x="6215074" y="164305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572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Подарки, сделанные своими руками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C:\Documents and Settings\Администратор\Рабочий стол\Лера к проекту\IMG_20131128_16121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t="15865"/>
          <a:stretch>
            <a:fillRect/>
          </a:stretch>
        </p:blipFill>
        <p:spPr bwMode="auto">
          <a:xfrm>
            <a:off x="714348" y="1071546"/>
            <a:ext cx="2714644" cy="416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:\танцы\Р1140265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5402467" y="3098600"/>
            <a:ext cx="433985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Администратор\Рабочий стол\Новая папка\IMG_3738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2382" r="29245" b="15094"/>
          <a:stretch>
            <a:fillRect/>
          </a:stretch>
        </p:blipFill>
        <p:spPr bwMode="auto">
          <a:xfrm>
            <a:off x="3714744" y="1785926"/>
            <a:ext cx="2095515" cy="2286016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тор\Рабочий стол\Новая папка\IMG_3732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651" t="28590" r="11674" b="10089"/>
          <a:stretch>
            <a:fillRect/>
          </a:stretch>
        </p:blipFill>
        <p:spPr bwMode="auto">
          <a:xfrm>
            <a:off x="2714612" y="4643446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000504"/>
            <a:ext cx="7215238" cy="192882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4.imageshack.us/img4/4469/16162214cqwzwz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4143404" cy="3662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626308" cy="388640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 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http://antalpiti.ru/fony-dlya-oformleniya/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42852"/>
            <a:ext cx="3816424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214282" y="1071546"/>
            <a:ext cx="8786874" cy="894100"/>
            <a:chOff x="539552" y="-549476"/>
            <a:chExt cx="7992888" cy="111767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-549476"/>
              <a:ext cx="7992888" cy="73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Источник шаблона:  </a:t>
              </a:r>
              <a:r>
                <a:rPr lang="ru-RU" sz="1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Фокина 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Лидия </a:t>
              </a:r>
              <a:r>
                <a:rPr lang="ru-RU" sz="1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Петровна, учитель 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начальных </a:t>
              </a:r>
              <a:r>
                <a:rPr lang="ru-RU" sz="1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классов МКОУ 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«СОШ ст. </a:t>
              </a:r>
              <a:r>
                <a:rPr lang="ru-RU" sz="1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Евсино» </a:t>
              </a:r>
              <a:r>
                <a:rPr lang="ru-RU" sz="1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Искитимского</a:t>
              </a:r>
              <a:r>
                <a:rPr lang="ru-RU" sz="1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района Новосибирской 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области</a:t>
              </a:r>
              <a:endPara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539552" y="183459"/>
              <a:ext cx="4357623" cy="38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Сайт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  <a:hlinkClick r:id="rId3"/>
                </a:rPr>
                <a:t>://linda6035.ucoz.ru/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     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4282" y="2000240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стихов о рукоделии.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285992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http://nsportal.ru/shkola/tekhnologiya/library/podborka-stikhov-o-rukodelii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643314"/>
            <a:ext cx="4143404" cy="138499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Автор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: 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Валерия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Сорокожердьева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85728"/>
            <a:ext cx="67176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Творческий проект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«Мои увлечения»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5000660" cy="1214446"/>
          </a:xfrm>
          <a:ln w="12700">
            <a:solidFill>
              <a:srgbClr val="0070C0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развитие познавательных, </a:t>
            </a: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музыкальных,  творческих способностей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" name="Содержимое 12"/>
          <p:cNvSpPr>
            <a:spLocks noGrp="1"/>
          </p:cNvSpPr>
          <p:nvPr>
            <p:ph sz="half" idx="2"/>
          </p:nvPr>
        </p:nvSpPr>
        <p:spPr>
          <a:xfrm>
            <a:off x="1714480" y="3143248"/>
            <a:ext cx="6643734" cy="2857520"/>
          </a:xfrm>
          <a:ln w="12700">
            <a:solidFill>
              <a:srgbClr val="0070C0"/>
            </a:solidFill>
          </a:ln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познакомить со своими увлечениями;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развивать музыкально-двигательные способности средствами танца;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овладевать техникой игры на скрипке;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</a:rPr>
              <a:t>осваивать разные  техники рукоделия.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" name="Picture 2" descr="C:\Documents and Settings\Администратор\Рабочий стол\Лера к проекту\DSCN005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407491">
            <a:off x="5005097" y="346696"/>
            <a:ext cx="3608046" cy="270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357290" y="214290"/>
            <a:ext cx="23653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проекта: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2357430"/>
            <a:ext cx="23436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Лера к проекту\DSCN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42299">
            <a:off x="416649" y="492003"/>
            <a:ext cx="3747251" cy="28104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857232"/>
            <a:ext cx="4572032" cy="4983179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Clr>
                <a:srgbClr val="FF33CC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ли выразить свои мысли, чувства, настроение в музыке, танце;</a:t>
            </a:r>
          </a:p>
          <a:p>
            <a:pPr>
              <a:buClr>
                <a:srgbClr val="FF33CC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помогут ли мои увлечения в учебе, выборе будущей профессии?</a:t>
            </a:r>
          </a:p>
          <a:p>
            <a:endParaRPr lang="ru-RU" dirty="0"/>
          </a:p>
        </p:txBody>
      </p:sp>
      <p:pic>
        <p:nvPicPr>
          <p:cNvPr id="6" name="Picture 2" descr="C:\Documents and Settings\Администратор\Рабочий стол\ЛЕРА СОРОКОЖ\Фото0037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6345" t="3243" b="4419"/>
          <a:stretch>
            <a:fillRect/>
          </a:stretch>
        </p:blipFill>
        <p:spPr bwMode="auto">
          <a:xfrm rot="4882812">
            <a:off x="1657373" y="3768081"/>
            <a:ext cx="3360458" cy="248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43570" y="285728"/>
            <a:ext cx="22658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Гипотезы: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Рабочий стол\ЛЕРА СОРОКОЖ\P11507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500562" y="928670"/>
            <a:ext cx="4181475" cy="2774950"/>
          </a:xfrm>
          <a:prstGeom prst="rect">
            <a:avLst/>
          </a:prstGeom>
          <a:noFill/>
        </p:spPr>
      </p:pic>
      <p:pic>
        <p:nvPicPr>
          <p:cNvPr id="20482" name="Picture 2" descr="http://serpantin.serpuhov.biz/wp-content/uploads/2013/11/%D0%A0%D0%B8%D1%81%D1%83%D0%BD%D0%BE%D0%BA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93347" cy="4786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90374" y="214290"/>
            <a:ext cx="4735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Увлечение музыкой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Администратор\Мои документы\Мои результаты сканирования\сканирование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357562"/>
            <a:ext cx="2308588" cy="326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4103" y="214290"/>
            <a:ext cx="51054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Увлечение танцами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I:\танцы\P114068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-249763" y="2678599"/>
            <a:ext cx="4038600" cy="2681883"/>
          </a:xfrm>
          <a:prstGeom prst="rect">
            <a:avLst/>
          </a:prstGeom>
          <a:noFill/>
        </p:spPr>
      </p:pic>
      <p:pic>
        <p:nvPicPr>
          <p:cNvPr id="2050" name="Picture 2" descr="I:\танцы\P114031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3118"/>
          <a:stretch>
            <a:fillRect/>
          </a:stretch>
        </p:blipFill>
        <p:spPr bwMode="auto">
          <a:xfrm>
            <a:off x="5643570" y="3929066"/>
            <a:ext cx="2786082" cy="2405058"/>
          </a:xfrm>
          <a:prstGeom prst="rect">
            <a:avLst/>
          </a:prstGeom>
          <a:noFill/>
        </p:spPr>
      </p:pic>
      <p:pic>
        <p:nvPicPr>
          <p:cNvPr id="2051" name="Picture 3" descr="I:\танцы\Безымянный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0301" t="1596" b="29677"/>
          <a:stretch>
            <a:fillRect/>
          </a:stretch>
        </p:blipFill>
        <p:spPr bwMode="auto">
          <a:xfrm>
            <a:off x="4071934" y="1214422"/>
            <a:ext cx="424073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572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награды по танцам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Администратор\Рабочий стол\ЛЕРА СОРОКОЖ\P115070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-166861" y="1524126"/>
            <a:ext cx="31197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Администратор\Мои документы\Мои результаты сканирования\сканирование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2143140" cy="30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Администратор\Мои документы\Мои результаты сканирования\сканирование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71546"/>
            <a:ext cx="2182802" cy="31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Администратор\Мои документы\Мои результаты сканирования\сканирование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214686"/>
            <a:ext cx="2178679" cy="319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Рабочий стол\Лера к проекту\Новая папка\IMG_3695.JPG"/>
          <p:cNvPicPr>
            <a:picLocks noChangeAspect="1" noChangeArrowheads="1"/>
          </p:cNvPicPr>
          <p:nvPr/>
        </p:nvPicPr>
        <p:blipFill>
          <a:blip r:embed="rId2" cstate="print"/>
          <a:srcRect t="13736"/>
          <a:stretch>
            <a:fillRect/>
          </a:stretch>
        </p:blipFill>
        <p:spPr bwMode="auto">
          <a:xfrm rot="16200000">
            <a:off x="-40510" y="2826536"/>
            <a:ext cx="3467096" cy="2243132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Лера к проекту\Новая папка\IMG_3702.JPG"/>
          <p:cNvPicPr>
            <a:picLocks noChangeAspect="1" noChangeArrowheads="1"/>
          </p:cNvPicPr>
          <p:nvPr/>
        </p:nvPicPr>
        <p:blipFill>
          <a:blip r:embed="rId3" cstate="print"/>
          <a:srcRect t="7076" r="1769" b="8018"/>
          <a:stretch>
            <a:fillRect/>
          </a:stretch>
        </p:blipFill>
        <p:spPr bwMode="auto">
          <a:xfrm rot="16200000">
            <a:off x="2588419" y="2912251"/>
            <a:ext cx="39671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Администратор\Рабочий стол\Лера к проекту\Новая папка\IMG_3692.JPG"/>
          <p:cNvPicPr>
            <a:picLocks noChangeAspect="1" noChangeArrowheads="1"/>
          </p:cNvPicPr>
          <p:nvPr/>
        </p:nvPicPr>
        <p:blipFill>
          <a:blip r:embed="rId4" cstate="print"/>
          <a:srcRect l="2378" t="13049" r="5641" b="13837"/>
          <a:stretch>
            <a:fillRect/>
          </a:stretch>
        </p:blipFill>
        <p:spPr bwMode="auto">
          <a:xfrm rot="16200000">
            <a:off x="5758283" y="3028535"/>
            <a:ext cx="3500464" cy="215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85725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Люблю делать поделки из разного материала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0"/>
            <a:ext cx="85725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поделки на выставке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«Наше творчество»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ttp://serpantin.serpuhov.biz/wp-content/uploads/2013/11/%D0%9F%D0%BE%D0%B4%D0%B5%D0%BB%D0%BA%D0%B8-%D0%9B%D0%B5%D1%80%D1%8B.jpg"/>
          <p:cNvPicPr>
            <a:picLocks noChangeAspect="1" noChangeArrowheads="1"/>
          </p:cNvPicPr>
          <p:nvPr/>
        </p:nvPicPr>
        <p:blipFill>
          <a:blip r:embed="rId2" cstate="print"/>
          <a:srcRect b="4381"/>
          <a:stretch>
            <a:fillRect/>
          </a:stretch>
        </p:blipFill>
        <p:spPr bwMode="auto">
          <a:xfrm>
            <a:off x="428596" y="1071546"/>
            <a:ext cx="2214579" cy="3000396"/>
          </a:xfrm>
          <a:prstGeom prst="rect">
            <a:avLst/>
          </a:prstGeom>
          <a:noFill/>
        </p:spPr>
      </p:pic>
      <p:pic>
        <p:nvPicPr>
          <p:cNvPr id="10" name="Picture 4" descr="http://serpantin.serpuhov.biz/wp-content/uploads/2013/11/%D0%9F%D0%BE%D0%B4%D0%B5%D0%BB%D0%BA%D0%B0-%D0%92%D0%B0%D0%BB%D0%B5%D1%80%D0%B8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18894" y="1482042"/>
            <a:ext cx="2992165" cy="2171174"/>
          </a:xfrm>
          <a:prstGeom prst="rect">
            <a:avLst/>
          </a:prstGeom>
          <a:noFill/>
        </p:spPr>
      </p:pic>
      <p:pic>
        <p:nvPicPr>
          <p:cNvPr id="11" name="Picture 5" descr="C:\Documents and Settings\Администратор\Рабочий стол\Лера к проекту\IMG_20131124_19292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2991" t="1887" r="16254"/>
          <a:stretch>
            <a:fillRect/>
          </a:stretch>
        </p:blipFill>
        <p:spPr bwMode="auto">
          <a:xfrm rot="16200000">
            <a:off x="3036083" y="1607331"/>
            <a:ext cx="2857520" cy="2071702"/>
          </a:xfrm>
          <a:prstGeom prst="rect">
            <a:avLst/>
          </a:prstGeom>
          <a:noFill/>
        </p:spPr>
      </p:pic>
      <p:pic>
        <p:nvPicPr>
          <p:cNvPr id="12" name="Picture 5" descr="C:\Documents and Settings\Администратор\Рабочий стол\Лера к проекту\Новая папка\IMG_3691.JPG"/>
          <p:cNvPicPr>
            <a:picLocks noChangeAspect="1" noChangeArrowheads="1"/>
          </p:cNvPicPr>
          <p:nvPr/>
        </p:nvPicPr>
        <p:blipFill>
          <a:blip r:embed="rId5" cstate="print"/>
          <a:srcRect l="2830" t="2647" r="8726" b="5372"/>
          <a:stretch>
            <a:fillRect/>
          </a:stretch>
        </p:blipFill>
        <p:spPr bwMode="auto">
          <a:xfrm>
            <a:off x="2928926" y="4214818"/>
            <a:ext cx="3000396" cy="23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378</TotalTime>
  <Words>253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Master</cp:lastModifiedBy>
  <cp:revision>44</cp:revision>
  <dcterms:created xsi:type="dcterms:W3CDTF">2013-08-25T16:48:06Z</dcterms:created>
  <dcterms:modified xsi:type="dcterms:W3CDTF">2013-12-22T19:38:09Z</dcterms:modified>
</cp:coreProperties>
</file>