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57" r:id="rId5"/>
    <p:sldId id="259" r:id="rId6"/>
    <p:sldId id="265" r:id="rId7"/>
    <p:sldId id="269" r:id="rId8"/>
    <p:sldId id="263" r:id="rId9"/>
    <p:sldId id="266" r:id="rId10"/>
    <p:sldId id="264" r:id="rId11"/>
    <p:sldId id="267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3FB1-03AA-49CD-883E-80F1DE228F8E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CE6-EB2A-4732-B62E-51055C0B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3FB1-03AA-49CD-883E-80F1DE228F8E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CE6-EB2A-4732-B62E-51055C0B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3FB1-03AA-49CD-883E-80F1DE228F8E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CE6-EB2A-4732-B62E-51055C0B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3FB1-03AA-49CD-883E-80F1DE228F8E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CE6-EB2A-4732-B62E-51055C0B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3FB1-03AA-49CD-883E-80F1DE228F8E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CE6-EB2A-4732-B62E-51055C0B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3FB1-03AA-49CD-883E-80F1DE228F8E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CE6-EB2A-4732-B62E-51055C0B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3FB1-03AA-49CD-883E-80F1DE228F8E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CE6-EB2A-4732-B62E-51055C0B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3FB1-03AA-49CD-883E-80F1DE228F8E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CE6-EB2A-4732-B62E-51055C0B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3FB1-03AA-49CD-883E-80F1DE228F8E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CE6-EB2A-4732-B62E-51055C0B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3FB1-03AA-49CD-883E-80F1DE228F8E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19CE6-EB2A-4732-B62E-51055C0B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3FB1-03AA-49CD-883E-80F1DE228F8E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319CE6-EB2A-4732-B62E-51055C0BE6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25000">
              <a:schemeClr val="accent4">
                <a:lumMod val="90000"/>
              </a:schemeClr>
            </a:gs>
            <a:gs pos="88000">
              <a:schemeClr val="accent6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C23FB1-03AA-49CD-883E-80F1DE228F8E}" type="datetimeFigureOut">
              <a:rPr lang="ru-RU" smtClean="0"/>
              <a:pPr/>
              <a:t>26.05.2013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319CE6-EB2A-4732-B62E-51055C0BE61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tvet.mail.ru/question/23182139" TargetMode="External"/><Relationship Id="rId2" Type="http://schemas.openxmlformats.org/officeDocument/2006/relationships/hyperlink" Target="http://povar.by/rol-kulinarii-v-nashej-zhizn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voezdorovie21vek.ru/pravilnoe-pitanie/chem-poleznyi-bliny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otvet.mail.ru/question/2318213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3306" y="357166"/>
            <a:ext cx="5357818" cy="1828800"/>
          </a:xfrm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«Уметь готовить – это здорово»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2714620"/>
            <a:ext cx="5000660" cy="2286016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ru-RU" b="1" smtClean="0">
                <a:solidFill>
                  <a:srgbClr val="0070C0"/>
                </a:solidFill>
              </a:rPr>
              <a:t>Исследовательско-творческий</a:t>
            </a:r>
            <a:r>
              <a:rPr lang="ru-RU" b="1" dirty="0" smtClean="0">
                <a:solidFill>
                  <a:srgbClr val="0070C0"/>
                </a:solidFill>
              </a:rPr>
              <a:t> проект Меньшовой Вероники – ученицы 4 «А» класса МОУ «Дашковская средняя общеобразовательная школа»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C:\Documents and Settings\Администратор\Рабочий стол\проект вероника фото\Меньшова Вероника\DSC0666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16200000">
            <a:off x="-583017" y="2297475"/>
            <a:ext cx="5023621" cy="3286146"/>
          </a:xfrm>
          <a:prstGeom prst="rect">
            <a:avLst/>
          </a:prstGeom>
          <a:noFill/>
        </p:spPr>
      </p:pic>
      <p:pic>
        <p:nvPicPr>
          <p:cNvPr id="5" name="Picture 2" descr="I:\документы\старые документы\1Рабочий стол\фото дом\IMG_2387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 rot="16200000">
            <a:off x="7512093" y="5132377"/>
            <a:ext cx="1039096" cy="1632870"/>
          </a:xfrm>
          <a:prstGeom prst="rect">
            <a:avLst/>
          </a:prstGeom>
          <a:noFill/>
        </p:spPr>
      </p:pic>
      <p:pic>
        <p:nvPicPr>
          <p:cNvPr id="7" name="Picture 5" descr="I:\документы\старые документы\новое2011\фотографии новые лето школа\104CANON\IMG_0662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5572132" y="5143512"/>
            <a:ext cx="1480239" cy="1354127"/>
          </a:xfrm>
          <a:prstGeom prst="rect">
            <a:avLst/>
          </a:prstGeom>
          <a:noFill/>
        </p:spPr>
      </p:pic>
      <p:pic>
        <p:nvPicPr>
          <p:cNvPr id="8" name="Picture 6" descr="I:\документы\старые документы\новое2011\фотографии новые лето школа\104CANON\IMG_0659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3714744" y="5473912"/>
            <a:ext cx="1643074" cy="1026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14414" y="0"/>
            <a:ext cx="69776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Фрукты- источник витаминов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1" name="Picture 3" descr="C:\Documents and Settings\Администратор\Рабочий стол\проект вероника фото\P10409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6805336" y="928670"/>
            <a:ext cx="2064482" cy="1635126"/>
          </a:xfrm>
          <a:prstGeom prst="rect">
            <a:avLst/>
          </a:prstGeom>
          <a:noFill/>
        </p:spPr>
      </p:pic>
      <p:pic>
        <p:nvPicPr>
          <p:cNvPr id="22532" name="Picture 4" descr="C:\Documents and Settings\Администратор\Рабочий стол\проект вероника фото\IMG_14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286380" y="2714620"/>
            <a:ext cx="2143139" cy="1607354"/>
          </a:xfrm>
          <a:prstGeom prst="rect">
            <a:avLst/>
          </a:prstGeom>
          <a:noFill/>
        </p:spPr>
      </p:pic>
      <p:pic>
        <p:nvPicPr>
          <p:cNvPr id="10" name="Picture 2" descr="C:\Documents and Settings\Администратор\Рабочий стол\проект вероника фото\P1040915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3786182" y="4464850"/>
            <a:ext cx="2143140" cy="1607355"/>
          </a:xfrm>
          <a:prstGeom prst="rect">
            <a:avLst/>
          </a:prstGeom>
          <a:noFill/>
        </p:spPr>
      </p:pic>
      <p:pic>
        <p:nvPicPr>
          <p:cNvPr id="11" name="Picture 3" descr="C:\Documents and Settings\Администратор\Рабочий стол\проект вероника фото\IMG_1446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3857621" y="911269"/>
            <a:ext cx="2071702" cy="1606896"/>
          </a:xfrm>
          <a:prstGeom prst="rect">
            <a:avLst/>
          </a:prstGeom>
          <a:noFill/>
        </p:spPr>
      </p:pic>
      <p:pic>
        <p:nvPicPr>
          <p:cNvPr id="12" name="Picture 4" descr="C:\Documents and Settings\Администратор\Рабочий стол\проект вероника фото\IMG_1447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6858016" y="4485494"/>
            <a:ext cx="2044815" cy="1613288"/>
          </a:xfrm>
          <a:prstGeom prst="rect">
            <a:avLst/>
          </a:prstGeom>
          <a:noFill/>
        </p:spPr>
      </p:pic>
      <p:pic>
        <p:nvPicPr>
          <p:cNvPr id="13" name="Picture 5" descr="C:\Documents and Settings\Администратор\Рабочий стол\проект вероника фото\DSC0677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-450728" y="2093746"/>
            <a:ext cx="4830483" cy="3214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C:\Documents and Settings\Администратор\Рабочий стол\проект вероника фото\DSC067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21543" y="1664494"/>
            <a:ext cx="3972477" cy="264370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42844" y="142852"/>
            <a:ext cx="88583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 десерт  готовим  фруктовый салат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607" name="Picture 7" descr="C:\Documents and Settings\Администратор\Рабочий стол\проект вероника фото\DSC067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357562"/>
            <a:ext cx="2656466" cy="2379622"/>
          </a:xfrm>
          <a:prstGeom prst="rect">
            <a:avLst/>
          </a:prstGeom>
          <a:noFill/>
        </p:spPr>
      </p:pic>
      <p:sp>
        <p:nvSpPr>
          <p:cNvPr id="16" name="Содержимое 5"/>
          <p:cNvSpPr txBox="1">
            <a:spLocks/>
          </p:cNvSpPr>
          <p:nvPr/>
        </p:nvSpPr>
        <p:spPr>
          <a:xfrm>
            <a:off x="4572000" y="785794"/>
            <a:ext cx="4357718" cy="242889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vert="horz">
            <a:no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Фруктовый салат «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Витаминка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».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Моем фрукты: яблоки, бананы, мандарины.  Очищаем от кожуры и разрезаем на небольшие кусочки. Кладем фрукты в салатник, перемешиваем. Поливаем взбитыми сливками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или взбитым мороженым с молоком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I:\DSC068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366316" y="3848736"/>
            <a:ext cx="3363946" cy="2238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389120"/>
          </a:xfrm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Роль кулинарии в нашей жизни</a:t>
            </a:r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http://povar.by/rol-kulinarii-v-nashej-zhizni/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3"/>
              </a:rPr>
              <a:t>http://otvet.mail.ru/question/23182139</a:t>
            </a:r>
            <a:endParaRPr lang="ru-RU" u="sng" dirty="0" smtClean="0"/>
          </a:p>
          <a:p>
            <a:r>
              <a:rPr lang="en-US" dirty="0" smtClean="0">
                <a:hlinkClick r:id="rId4"/>
              </a:rPr>
              <a:t>http://tvoezdorovie21vek.ru/pravilnoe-pitanie/chem-poleznyi-blinyi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002060"/>
                </a:solidFill>
              </a:rPr>
              <a:t>Чем полезны блины?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214290"/>
            <a:ext cx="46487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Ресурсы Интернета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3429000"/>
            <a:ext cx="8358246" cy="276998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Цель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проекта: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рассказать о своем увлечении -  готовке блюд </a:t>
            </a:r>
          </a:p>
          <a:p>
            <a:pPr algn="ctr">
              <a:defRPr/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14290"/>
            <a:ext cx="8643998" cy="267765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Выше всех поучений и правил, как правильно жить,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Две основы достоинства я предпочел утвердить: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Лучше вовсе не есть ничего, чем есть, что попало;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Лучше быть в одиночестве, чем с кем попало дружить.</a:t>
            </a:r>
          </a:p>
          <a:p>
            <a:pPr>
              <a:lnSpc>
                <a:spcPct val="150000"/>
              </a:lnSpc>
            </a:pPr>
            <a:endParaRPr lang="ru-RU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2214554"/>
            <a:ext cx="2224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Омар Хайям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0" name="Picture 8" descr="I:\документы\старые документы\новое2011\фотографии новые лето школа\104CANON\IMG_0659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42910" y="4643446"/>
            <a:ext cx="1328718" cy="1447999"/>
          </a:xfrm>
          <a:prstGeom prst="rect">
            <a:avLst/>
          </a:prstGeom>
          <a:noFill/>
        </p:spPr>
      </p:pic>
      <p:pic>
        <p:nvPicPr>
          <p:cNvPr id="11" name="Picture 3" descr="I:\документы\старые документы\новое2011\фотографии новые лето школа\104CANON\IMG_0659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7072330" y="4572008"/>
            <a:ext cx="1285884" cy="1457335"/>
          </a:xfrm>
          <a:prstGeom prst="rect">
            <a:avLst/>
          </a:prstGeom>
          <a:noFill/>
        </p:spPr>
      </p:pic>
      <p:pic>
        <p:nvPicPr>
          <p:cNvPr id="12" name="Picture 7" descr="I:\документы\старые документы\новое2011\фотографии новые лето школа\104CANON\IMG_0663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3286116" y="4786322"/>
            <a:ext cx="2571768" cy="1186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214290"/>
            <a:ext cx="4786346" cy="5724644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               Задачи: </a:t>
            </a:r>
            <a:endParaRPr lang="ru-RU" sz="3600" b="1" dirty="0"/>
          </a:p>
          <a:p>
            <a:pPr>
              <a:buBlip>
                <a:blip r:embed="rId2"/>
              </a:buBlip>
              <a:defRPr/>
            </a:pPr>
            <a:r>
              <a:rPr lang="ru-RU" sz="2400" b="1" dirty="0">
                <a:solidFill>
                  <a:srgbClr val="990099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узнать об истории кулинарии;</a:t>
            </a:r>
          </a:p>
          <a:p>
            <a:pPr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зачем нужно уметь готовить;</a:t>
            </a:r>
          </a:p>
          <a:p>
            <a:pPr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научиться готовить отдельные блюда;</a:t>
            </a:r>
          </a:p>
          <a:p>
            <a:pPr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поделиться рецептами с друзьями;</a:t>
            </a:r>
          </a:p>
          <a:p>
            <a:pPr>
              <a:buBlip>
                <a:blip r:embed="rId2"/>
              </a:buBlip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  поучаствовать в конкурсах, связанных с приготовлением пищи.</a:t>
            </a:r>
            <a:endParaRPr lang="ru-RU" sz="24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rgbClr val="990099"/>
                </a:solidFill>
              </a:rPr>
              <a:t/>
            </a:r>
            <a:br>
              <a:rPr lang="ru-RU" sz="2400" b="1" dirty="0">
                <a:solidFill>
                  <a:srgbClr val="990099"/>
                </a:solidFill>
              </a:rPr>
            </a:br>
            <a:r>
              <a:rPr lang="ru-RU" sz="2400" b="1" dirty="0">
                <a:solidFill>
                  <a:srgbClr val="990099"/>
                </a:solidFill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Picture 4" descr="C:\Documents and Settings\Администратор\Рабочий стол\проект вероника фото\DSC06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603427" y="2540319"/>
            <a:ext cx="4937777" cy="32861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9190" y="214290"/>
            <a:ext cx="4143436" cy="258532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Гипотеза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Приготовление  еды доставляет  удовольствие?</a:t>
            </a:r>
            <a:endParaRPr lang="ru-RU" sz="2400" b="1" dirty="0">
              <a:solidFill>
                <a:srgbClr val="7030A0"/>
              </a:solidFill>
            </a:endParaRPr>
          </a:p>
          <a:p>
            <a:pPr>
              <a:buFontTx/>
              <a:buBlip>
                <a:blip r:embed="rId4"/>
              </a:buBlip>
              <a:defRPr/>
            </a:pPr>
            <a:endParaRPr lang="ru-RU" sz="2400" b="1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ru-RU" sz="2400" b="1" dirty="0">
                <a:solidFill>
                  <a:srgbClr val="990099"/>
                </a:solidFill>
              </a:rPr>
              <a:t/>
            </a:r>
            <a:br>
              <a:rPr lang="ru-RU" sz="2400" b="1" dirty="0">
                <a:solidFill>
                  <a:srgbClr val="990099"/>
                </a:solidFill>
              </a:rPr>
            </a:br>
            <a:r>
              <a:rPr lang="ru-RU" sz="2400" b="1" dirty="0">
                <a:solidFill>
                  <a:srgbClr val="990099"/>
                </a:solidFill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одержимое 23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4038600" cy="5000660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поесть самой;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накормить  членов семьи;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угостить  друзей;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усовершенствовать известные рецепты;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придумать рецепт вкусного блюда;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получать удовольствие от приготовленной еды.</a:t>
            </a:r>
          </a:p>
          <a:p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28662" y="214290"/>
            <a:ext cx="72421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Почему нужно уметь готовить?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9" name="Picture 2" descr="C:\Documents and Settings\Администратор\Рабочий стол\проект вероника фото\DSC067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71612"/>
            <a:ext cx="4286280" cy="2852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643470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Кулинария (от лат. слова </a:t>
            </a:r>
            <a:r>
              <a:rPr lang="ru-RU" dirty="0" err="1" smtClean="0">
                <a:solidFill>
                  <a:srgbClr val="0070C0"/>
                </a:solidFill>
              </a:rPr>
              <a:t>culina</a:t>
            </a:r>
            <a:r>
              <a:rPr lang="ru-RU" dirty="0" smtClean="0">
                <a:solidFill>
                  <a:srgbClr val="0070C0"/>
                </a:solidFill>
              </a:rPr>
              <a:t> «кухня») это область человеческой деятельности, которая связана с приготовлением пищи. 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Впервые кулинарная книга появилась еще в V веке до нашей эры в греческих колониях, расположенных на острове Сицилия. Большинство исследователей так или иначе сходятся на том, что сборники рецептов были написаны раньше, чем Библия. Первая кулинарная книга в США появилась в 1742 году.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В России первое такое издание под названием «Русская </a:t>
            </a:r>
            <a:r>
              <a:rPr lang="ru-RU" dirty="0" err="1" smtClean="0">
                <a:solidFill>
                  <a:srgbClr val="0070C0"/>
                </a:solidFill>
              </a:rPr>
              <a:t>повария</a:t>
            </a:r>
            <a:r>
              <a:rPr lang="ru-RU" dirty="0" smtClean="0">
                <a:solidFill>
                  <a:srgbClr val="0070C0"/>
                </a:solidFill>
              </a:rPr>
              <a:t>» появилось в 1816 году. До этого печатались только переводы. 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ru-RU" u="sng" dirty="0" smtClean="0">
                <a:solidFill>
                  <a:srgbClr val="0070C0"/>
                </a:solidFill>
                <a:hlinkClick r:id="rId2"/>
              </a:rPr>
              <a:t>http://otvet.mail.ru/question/23182139</a:t>
            </a:r>
            <a:r>
              <a:rPr lang="ru-RU" dirty="0" smtClean="0">
                <a:solidFill>
                  <a:srgbClr val="0070C0"/>
                </a:solidFill>
              </a:rPr>
              <a:t> )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142852"/>
            <a:ext cx="72866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Кулинария – древнее искусство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85720" y="928670"/>
            <a:ext cx="2955925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928670"/>
            <a:ext cx="2860674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071546"/>
            <a:ext cx="2400664" cy="339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83730" y="142852"/>
            <a:ext cx="7052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Награда за участие в конкурсе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57158" y="5429264"/>
            <a:ext cx="8501122" cy="1200329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2012 году я участвовала в конкурсе фотографий в рамках профилактической программы «Разговор о правильном питании». На конкурс я отправляла фотографию «Мое любимое блюдо – пельмени». Я  — победитель районного конкурса и  участник областного. (Приказ 3 265 от 15.08.2013 г.)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Администратор\Рабочий стол\проект вероника фото\DSC066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 rot="5400000">
            <a:off x="2388138" y="2755342"/>
            <a:ext cx="4514886" cy="300468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142852"/>
            <a:ext cx="81826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Участие в конкурсе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«Разговор о правильном питании»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2013 году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04327" y="142852"/>
            <a:ext cx="46663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«Весёлые спагетти»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Администратор\Рабочий стол\проект вероника фото\Меньшова Вероника\DSC066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16200000">
            <a:off x="1928794" y="3643313"/>
            <a:ext cx="3357586" cy="1785950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проект вероника фото\Меньшова Вероника\DSC066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 rot="5400000">
            <a:off x="-125822" y="1197336"/>
            <a:ext cx="3143272" cy="2320188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714876" y="1441759"/>
            <a:ext cx="4071966" cy="4708981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823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8238" algn="l"/>
              </a:tabLst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82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Ингредиенты для блюда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82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сосиски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82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Спагетти – 40 г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82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Соль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82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Рецепт приготовления: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82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Разрезать каждую сосиску на 3- 4 части.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82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Воткнуть в отдельные кусочки спагетти. Спагетти не ломать.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82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Довести воду (1, 5 л) до кипения, посолить.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82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Бросить в кипящую воду спагетти с сосисками и отварить до готовности.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82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Выложить спагетти с сосисками на тарелки, смазать сливочным маслом, посыпать укропом и зеленым луком.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82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«Веселые спагетти» готовы!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823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Всем приятного аппетита.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0823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Порция рассчитана на 2 человека.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000496" y="1428736"/>
            <a:ext cx="50006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РЕЦЕПТ ПРИГОТОВЛЕНИЯ БЛЮДА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:\Documents and Settings\Администратор\Рабочий стол\проект вероника фото\DSC067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56666">
            <a:off x="541103" y="1112944"/>
            <a:ext cx="3465257" cy="2530290"/>
          </a:xfrm>
          <a:prstGeom prst="rect">
            <a:avLst/>
          </a:prstGeom>
          <a:noFill/>
        </p:spPr>
      </p:pic>
      <p:pic>
        <p:nvPicPr>
          <p:cNvPr id="23555" name="Picture 3" descr="C:\Documents and Settings\Администратор\Рабочий стол\проект вероника фото\DSC067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642918"/>
            <a:ext cx="2321096" cy="154470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14414" y="0"/>
            <a:ext cx="68963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</a:t>
            </a:r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адиционное русское блюдо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4857752" y="2285992"/>
            <a:ext cx="4038600" cy="435771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vert="horz">
            <a:normAutofit fontScale="925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Ингредиенты для блинов – мука, яйца, молоко или кефир, растительное масло. Муку берем из овса, гречки, риса,  получаем витамины группы В и  минералы – железо, магний, цинк, медь. Яйца – источник белка, лецитина, и витаминов: В12, В5, А, Е, Д.  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молоке много кальция. Растительное масло богато полиненасыщенными жирными кислотами, витамином Е. 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теперь прибавьте сюда: любовь и хорошее настроение  приготовления. 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Вот как полезны блины домашнего приготовления!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Documents and Settings\Администратор\Рабочий стол\проект вероника фото\DSC067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010582" y="3847278"/>
            <a:ext cx="3156745" cy="2320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D9DDE4"/>
      </a:dk1>
      <a:lt1>
        <a:sysClr val="window" lastClr="FFFFFF"/>
      </a:lt1>
      <a:dk2>
        <a:srgbClr val="D6ECFF"/>
      </a:dk2>
      <a:lt2>
        <a:srgbClr val="D6ECFF"/>
      </a:lt2>
      <a:accent1>
        <a:srgbClr val="CBECB0"/>
      </a:accent1>
      <a:accent2>
        <a:srgbClr val="FAD0E4"/>
      </a:accent2>
      <a:accent3>
        <a:srgbClr val="FEE7C9"/>
      </a:accent3>
      <a:accent4>
        <a:srgbClr val="C5F2FF"/>
      </a:accent4>
      <a:accent5>
        <a:srgbClr val="738AC8"/>
      </a:accent5>
      <a:accent6>
        <a:srgbClr val="94EFE3"/>
      </a:accent6>
      <a:hlink>
        <a:srgbClr val="FEE7C9"/>
      </a:hlink>
      <a:folHlink>
        <a:srgbClr val="BDC8D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343</TotalTime>
  <Words>572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«Уметь готовить – это здорово»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«Уметь готовить – это здорово»</dc:title>
  <dc:creator>Master</dc:creator>
  <cp:lastModifiedBy>Master</cp:lastModifiedBy>
  <cp:revision>38</cp:revision>
  <dcterms:created xsi:type="dcterms:W3CDTF">2013-05-19T13:33:29Z</dcterms:created>
  <dcterms:modified xsi:type="dcterms:W3CDTF">2013-05-25T22:33:40Z</dcterms:modified>
</cp:coreProperties>
</file>