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4" r:id="rId3"/>
    <p:sldId id="256" r:id="rId4"/>
    <p:sldId id="258" r:id="rId5"/>
    <p:sldId id="259" r:id="rId6"/>
    <p:sldId id="260" r:id="rId7"/>
    <p:sldId id="261" r:id="rId8"/>
    <p:sldId id="257" r:id="rId9"/>
    <p:sldId id="262" r:id="rId10"/>
    <p:sldId id="266" r:id="rId11"/>
    <p:sldId id="263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1289AE"/>
    <a:srgbClr val="1A4FA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9CAD-9592-4323-91FC-A315DB1902F5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6BAF-764C-44CD-916C-C9DBC48BB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9CAD-9592-4323-91FC-A315DB1902F5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6BAF-764C-44CD-916C-C9DBC48BB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9CAD-9592-4323-91FC-A315DB1902F5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6BAF-764C-44CD-916C-C9DBC48BB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9CAD-9592-4323-91FC-A315DB1902F5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6BAF-764C-44CD-916C-C9DBC48BB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9CAD-9592-4323-91FC-A315DB1902F5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6BAF-764C-44CD-916C-C9DBC48BB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9CAD-9592-4323-91FC-A315DB1902F5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6BAF-764C-44CD-916C-C9DBC48BB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9CAD-9592-4323-91FC-A315DB1902F5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6BAF-764C-44CD-916C-C9DBC48BB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9CAD-9592-4323-91FC-A315DB1902F5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6BAF-764C-44CD-916C-C9DBC48BB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9CAD-9592-4323-91FC-A315DB1902F5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6BAF-764C-44CD-916C-C9DBC48BB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9CAD-9592-4323-91FC-A315DB1902F5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6BAF-764C-44CD-916C-C9DBC48BB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9CAD-9592-4323-91FC-A315DB1902F5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2586BAF-764C-44CD-916C-C9DBC48BBC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1F9CAD-9592-4323-91FC-A315DB1902F5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586BAF-764C-44CD-916C-C9DBC48BBC2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214290"/>
            <a:ext cx="7643866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 w="0"/>
                <a:solidFill>
                  <a:srgbClr val="FF00FF"/>
                </a:solidFill>
                <a:effectLst>
                  <a:reflection blurRad="12700" stA="50000" endPos="50000" dist="5000" dir="5400000" sy="-100000" rotWithShape="0"/>
                </a:effectLst>
              </a:rPr>
              <a:t>кроссворды </a:t>
            </a:r>
          </a:p>
          <a:p>
            <a:pPr algn="ctr"/>
            <a:r>
              <a:rPr lang="ru-RU" sz="6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на английском</a:t>
            </a:r>
          </a:p>
          <a:p>
            <a:pPr algn="ctr"/>
            <a:r>
              <a:rPr lang="ru-RU" sz="6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языке</a:t>
            </a:r>
            <a:endParaRPr lang="ru-RU" sz="6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2" descr="C:\Documents and Settings\Администратор\Рабочий стол\новое2011\работы детей\сканирование0071.jpg"/>
          <p:cNvPicPr>
            <a:picLocks noChangeAspect="1" noChangeArrowheads="1"/>
          </p:cNvPicPr>
          <p:nvPr/>
        </p:nvPicPr>
        <p:blipFill>
          <a:blip r:embed="rId2" cstate="print"/>
          <a:srcRect l="7861" t="2525" r="4100" b="7506"/>
          <a:stretch>
            <a:fillRect/>
          </a:stretch>
        </p:blipFill>
        <p:spPr bwMode="auto">
          <a:xfrm>
            <a:off x="3143240" y="2928934"/>
            <a:ext cx="2436412" cy="3560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Администратор\Рабочий стол\новое2011\работы детей\сканирование0076.jpg"/>
          <p:cNvPicPr>
            <a:picLocks noChangeAspect="1" noChangeArrowheads="1"/>
          </p:cNvPicPr>
          <p:nvPr/>
        </p:nvPicPr>
        <p:blipFill>
          <a:blip r:embed="rId3" cstate="print"/>
          <a:srcRect l="8011" t="5682" r="4263" b="10663"/>
          <a:stretch>
            <a:fillRect/>
          </a:stretch>
        </p:blipFill>
        <p:spPr bwMode="auto">
          <a:xfrm rot="21049959">
            <a:off x="445220" y="2661221"/>
            <a:ext cx="2267020" cy="3080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Documents and Settings\Администратор\Рабочий стол\новое2011\работы детей\сканирование0074.jpg"/>
          <p:cNvPicPr>
            <a:picLocks noChangeAspect="1" noChangeArrowheads="1"/>
          </p:cNvPicPr>
          <p:nvPr/>
        </p:nvPicPr>
        <p:blipFill>
          <a:blip r:embed="rId4" cstate="print"/>
          <a:srcRect l="-927" t="5682" r="2872" b="5927"/>
          <a:stretch>
            <a:fillRect/>
          </a:stretch>
        </p:blipFill>
        <p:spPr bwMode="auto">
          <a:xfrm rot="556938">
            <a:off x="6447247" y="2741770"/>
            <a:ext cx="2357454" cy="3070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286380" y="6000768"/>
            <a:ext cx="3714776" cy="642918"/>
          </a:xfrm>
          <a:prstGeom prst="rect">
            <a:avLst/>
          </a:prstGeom>
          <a:solidFill>
            <a:schemeClr val="bg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FF"/>
                </a:solidFill>
              </a:rPr>
              <a:t>Автор: </a:t>
            </a:r>
            <a:r>
              <a:rPr lang="ru-RU" b="1" dirty="0" err="1" smtClean="0">
                <a:solidFill>
                  <a:srgbClr val="FF0000"/>
                </a:solidFill>
              </a:rPr>
              <a:t>Усманова</a:t>
            </a:r>
            <a:r>
              <a:rPr lang="ru-RU" b="1" dirty="0" smtClean="0">
                <a:solidFill>
                  <a:srgbClr val="FF0000"/>
                </a:solidFill>
              </a:rPr>
              <a:t> Валентина Павловна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Ответы «Названия месяцев»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928670"/>
            <a:ext cx="4286280" cy="5214974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Январь — </a:t>
            </a:r>
            <a:r>
              <a:rPr lang="en-US" sz="2400" b="1" dirty="0" smtClean="0">
                <a:solidFill>
                  <a:srgbClr val="7030A0"/>
                </a:solidFill>
              </a:rPr>
              <a:t>January</a:t>
            </a:r>
          </a:p>
          <a:p>
            <a:endParaRPr lang="en-US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Февраль — </a:t>
            </a:r>
            <a:r>
              <a:rPr lang="en-US" sz="2400" b="1" dirty="0" smtClean="0">
                <a:solidFill>
                  <a:srgbClr val="7030A0"/>
                </a:solidFill>
              </a:rPr>
              <a:t>February</a:t>
            </a:r>
          </a:p>
          <a:p>
            <a:endParaRPr lang="en-US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Март — </a:t>
            </a:r>
            <a:r>
              <a:rPr lang="en-US" sz="2400" b="1" dirty="0" smtClean="0">
                <a:solidFill>
                  <a:srgbClr val="7030A0"/>
                </a:solidFill>
              </a:rPr>
              <a:t>March</a:t>
            </a:r>
          </a:p>
          <a:p>
            <a:endParaRPr lang="en-US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Апрель — </a:t>
            </a:r>
            <a:r>
              <a:rPr lang="en-US" sz="2400" b="1" dirty="0" smtClean="0">
                <a:solidFill>
                  <a:srgbClr val="7030A0"/>
                </a:solidFill>
              </a:rPr>
              <a:t>April</a:t>
            </a:r>
          </a:p>
          <a:p>
            <a:endParaRPr lang="en-US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Май — </a:t>
            </a:r>
            <a:r>
              <a:rPr lang="en-US" sz="2400" b="1" dirty="0" smtClean="0">
                <a:solidFill>
                  <a:srgbClr val="7030A0"/>
                </a:solidFill>
              </a:rPr>
              <a:t>May</a:t>
            </a:r>
          </a:p>
          <a:p>
            <a:endParaRPr lang="en-US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Июнь — </a:t>
            </a:r>
            <a:r>
              <a:rPr lang="en-US" sz="2400" b="1" dirty="0" smtClean="0">
                <a:solidFill>
                  <a:srgbClr val="7030A0"/>
                </a:solidFill>
              </a:rPr>
              <a:t>June</a:t>
            </a:r>
          </a:p>
          <a:p>
            <a:endParaRPr lang="en-US" sz="2000" b="1" dirty="0" smtClean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928670"/>
            <a:ext cx="4214842" cy="5214974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Июль — </a:t>
            </a:r>
            <a:r>
              <a:rPr lang="en-US" sz="2400" b="1" dirty="0" smtClean="0">
                <a:solidFill>
                  <a:srgbClr val="7030A0"/>
                </a:solidFill>
              </a:rPr>
              <a:t>July</a:t>
            </a:r>
          </a:p>
          <a:p>
            <a:endParaRPr lang="en-US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Август — </a:t>
            </a:r>
            <a:r>
              <a:rPr lang="en-US" sz="2400" b="1" dirty="0" smtClean="0">
                <a:solidFill>
                  <a:srgbClr val="7030A0"/>
                </a:solidFill>
              </a:rPr>
              <a:t>August</a:t>
            </a:r>
          </a:p>
          <a:p>
            <a:endParaRPr lang="en-US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Сентябрь — </a:t>
            </a:r>
            <a:r>
              <a:rPr lang="en-US" sz="2400" b="1" dirty="0" smtClean="0">
                <a:solidFill>
                  <a:srgbClr val="7030A0"/>
                </a:solidFill>
              </a:rPr>
              <a:t>September</a:t>
            </a:r>
          </a:p>
          <a:p>
            <a:endParaRPr lang="en-US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Октябрь — </a:t>
            </a:r>
            <a:r>
              <a:rPr lang="en-US" sz="2400" b="1" dirty="0" smtClean="0">
                <a:solidFill>
                  <a:srgbClr val="7030A0"/>
                </a:solidFill>
              </a:rPr>
              <a:t>October</a:t>
            </a:r>
          </a:p>
          <a:p>
            <a:endParaRPr lang="en-US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Ноябрь — </a:t>
            </a:r>
            <a:r>
              <a:rPr lang="en-US" sz="2400" b="1" dirty="0" smtClean="0">
                <a:solidFill>
                  <a:srgbClr val="7030A0"/>
                </a:solidFill>
              </a:rPr>
              <a:t>November</a:t>
            </a:r>
          </a:p>
          <a:p>
            <a:endParaRPr lang="en-US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Декабрь — </a:t>
            </a:r>
            <a:r>
              <a:rPr lang="en-US" sz="2400" b="1" dirty="0" smtClean="0">
                <a:solidFill>
                  <a:srgbClr val="7030A0"/>
                </a:solidFill>
              </a:rPr>
              <a:t>December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135729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Кроссворд "</a:t>
            </a:r>
            <a:r>
              <a:rPr lang="en-US" sz="3600" b="1" dirty="0" smtClean="0">
                <a:solidFill>
                  <a:srgbClr val="0070C0"/>
                </a:solidFill>
              </a:rPr>
              <a:t>Happy New Year!"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Найдите в кроссворде 12 слов, записанных на английском языке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Подсказка: первая буква в слове — заглавная, обведена красным цветом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28794" y="1552497"/>
            <a:ext cx="5143535" cy="501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285728"/>
            <a:ext cx="8229600" cy="5643563"/>
          </a:xfrm>
          <a:ln>
            <a:solidFill>
              <a:srgbClr val="FF00FF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>
                <a:solidFill>
                  <a:srgbClr val="FF00FF"/>
                </a:solidFill>
              </a:rPr>
              <a:t>ОТВЕТЫ </a:t>
            </a:r>
            <a:endParaRPr lang="ru-RU" sz="3600" b="1" dirty="0" smtClean="0">
              <a:solidFill>
                <a:srgbClr val="FF00FF"/>
              </a:solidFill>
            </a:endParaRPr>
          </a:p>
          <a:p>
            <a:pPr algn="ctr">
              <a:buNone/>
            </a:pPr>
            <a:r>
              <a:rPr lang="ru-RU" sz="3500" b="1" dirty="0" smtClean="0">
                <a:solidFill>
                  <a:srgbClr val="FF00FF"/>
                </a:solidFill>
              </a:rPr>
              <a:t>на кроссворд</a:t>
            </a:r>
            <a:r>
              <a:rPr lang="ru-RU" sz="3500" b="1" dirty="0" smtClean="0">
                <a:solidFill>
                  <a:srgbClr val="0070C0"/>
                </a:solidFill>
              </a:rPr>
              <a:t> </a:t>
            </a:r>
            <a:r>
              <a:rPr lang="ru-RU" sz="3500" b="1" dirty="0" smtClean="0">
                <a:solidFill>
                  <a:srgbClr val="FF0000"/>
                </a:solidFill>
              </a:rPr>
              <a:t>"</a:t>
            </a:r>
            <a:r>
              <a:rPr lang="en-US" sz="3500" b="1" dirty="0" smtClean="0">
                <a:solidFill>
                  <a:srgbClr val="FF0000"/>
                </a:solidFill>
              </a:rPr>
              <a:t>Happy New Year!"</a:t>
            </a:r>
            <a:endParaRPr lang="ru-RU" sz="3500" dirty="0" smtClean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Winter – </a:t>
            </a:r>
            <a:r>
              <a:rPr lang="ru-RU" b="1" dirty="0">
                <a:solidFill>
                  <a:srgbClr val="002060"/>
                </a:solidFill>
              </a:rPr>
              <a:t>зима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Frost – </a:t>
            </a:r>
            <a:r>
              <a:rPr lang="ru-RU" b="1" dirty="0">
                <a:solidFill>
                  <a:srgbClr val="002060"/>
                </a:solidFill>
              </a:rPr>
              <a:t>мороз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Snowflake – </a:t>
            </a:r>
            <a:r>
              <a:rPr lang="ru-RU" b="1" dirty="0">
                <a:solidFill>
                  <a:srgbClr val="002060"/>
                </a:solidFill>
              </a:rPr>
              <a:t>снежинка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Snowman – </a:t>
            </a:r>
            <a:r>
              <a:rPr lang="ru-RU" b="1" dirty="0">
                <a:solidFill>
                  <a:srgbClr val="002060"/>
                </a:solidFill>
              </a:rPr>
              <a:t>снеговик,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Snow - </a:t>
            </a:r>
            <a:r>
              <a:rPr lang="ru-RU" b="1" dirty="0">
                <a:solidFill>
                  <a:srgbClr val="002060"/>
                </a:solidFill>
              </a:rPr>
              <a:t>снег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Snowball  – </a:t>
            </a:r>
            <a:r>
              <a:rPr lang="ru-RU" b="1" dirty="0">
                <a:solidFill>
                  <a:srgbClr val="002060"/>
                </a:solidFill>
              </a:rPr>
              <a:t>снежок, снежный ком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Icicle– </a:t>
            </a:r>
            <a:r>
              <a:rPr lang="ru-RU" b="1" dirty="0">
                <a:solidFill>
                  <a:srgbClr val="002060"/>
                </a:solidFill>
              </a:rPr>
              <a:t>сосулька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Ice– </a:t>
            </a:r>
            <a:r>
              <a:rPr lang="ru-RU" b="1" dirty="0">
                <a:solidFill>
                  <a:srgbClr val="002060"/>
                </a:solidFill>
              </a:rPr>
              <a:t>лед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Snow-Maiden – </a:t>
            </a:r>
            <a:r>
              <a:rPr lang="ru-RU" b="1" dirty="0">
                <a:solidFill>
                  <a:srgbClr val="002060"/>
                </a:solidFill>
              </a:rPr>
              <a:t>Снегурочка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C:\Documents and Settings\Администратор\Рабочий стол\фото жюри поделки2011\106CANON\IMG_1079.JPG"/>
          <p:cNvPicPr>
            <a:picLocks noChangeAspect="1" noChangeArrowheads="1"/>
          </p:cNvPicPr>
          <p:nvPr/>
        </p:nvPicPr>
        <p:blipFill>
          <a:blip r:embed="rId2" cstate="print"/>
          <a:srcRect l="4529" t="12652" r="6863" b="14880"/>
          <a:stretch>
            <a:fillRect/>
          </a:stretch>
        </p:blipFill>
        <p:spPr bwMode="auto">
          <a:xfrm>
            <a:off x="5500694" y="4500570"/>
            <a:ext cx="3509512" cy="2152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Найди в кроссворде названия </a:t>
            </a:r>
            <a:r>
              <a:rPr lang="ru-RU" sz="3600" b="1" dirty="0" smtClean="0">
                <a:solidFill>
                  <a:srgbClr val="0070C0"/>
                </a:solidFill>
              </a:rPr>
              <a:t>14 </a:t>
            </a:r>
            <a:r>
              <a:rPr lang="ru-RU" sz="3600" b="1" dirty="0" smtClean="0">
                <a:solidFill>
                  <a:srgbClr val="FF0000"/>
                </a:solidFill>
              </a:rPr>
              <a:t>животных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142984"/>
            <a:ext cx="5715040" cy="546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Администратор\Рабочий стол\новое2011\работы детей\сканирование0073.jpg"/>
          <p:cNvPicPr>
            <a:picLocks noChangeAspect="1" noChangeArrowheads="1"/>
          </p:cNvPicPr>
          <p:nvPr/>
        </p:nvPicPr>
        <p:blipFill>
          <a:blip r:embed="rId3" cstate="print"/>
          <a:srcRect l="6694" t="1578" r="6278" b="16345"/>
          <a:stretch>
            <a:fillRect/>
          </a:stretch>
        </p:blipFill>
        <p:spPr bwMode="auto">
          <a:xfrm rot="590137">
            <a:off x="7048278" y="4135544"/>
            <a:ext cx="1785950" cy="2381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63"/>
            <a:ext cx="78835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3" y="233363"/>
            <a:ext cx="7610475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3532" y="642918"/>
            <a:ext cx="7083706" cy="601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142852"/>
            <a:ext cx="8061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Угадайте день недели на английском языке!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7968677" cy="580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8358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Угадайте день недели на английском языке!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8066733" cy="58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501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Угадайте день недели на английском языке!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3"/>
            <a:ext cx="8501122" cy="686341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FF"/>
                </a:solidFill>
              </a:rPr>
              <a:t>Ответы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Слайд 3 </a:t>
            </a:r>
            <a:r>
              <a:rPr lang="ru-RU" sz="4000" b="1" dirty="0" smtClean="0">
                <a:solidFill>
                  <a:srgbClr val="0070C0"/>
                </a:solidFill>
              </a:rPr>
              <a:t>- </a:t>
            </a:r>
            <a:r>
              <a:rPr lang="en-US" sz="4000" b="1" dirty="0" smtClean="0">
                <a:solidFill>
                  <a:srgbClr val="0070C0"/>
                </a:solidFill>
              </a:rPr>
              <a:t>Thursday- </a:t>
            </a:r>
            <a:r>
              <a:rPr lang="ru-RU" sz="4000" b="1" dirty="0" smtClean="0">
                <a:solidFill>
                  <a:srgbClr val="7030A0"/>
                </a:solidFill>
              </a:rPr>
              <a:t>четверг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Слайд 4 </a:t>
            </a:r>
            <a:r>
              <a:rPr lang="ru-RU" sz="4000" b="1" dirty="0" smtClean="0">
                <a:solidFill>
                  <a:srgbClr val="0070C0"/>
                </a:solidFill>
              </a:rPr>
              <a:t>-  </a:t>
            </a:r>
            <a:r>
              <a:rPr lang="en-US" sz="4000" b="1" dirty="0" smtClean="0">
                <a:solidFill>
                  <a:srgbClr val="0070C0"/>
                </a:solidFill>
              </a:rPr>
              <a:t>Saturday — </a:t>
            </a:r>
            <a:r>
              <a:rPr lang="ru-RU" sz="4000" b="1" dirty="0" smtClean="0">
                <a:solidFill>
                  <a:srgbClr val="7030A0"/>
                </a:solidFill>
              </a:rPr>
              <a:t>суббота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Слайд 5 </a:t>
            </a:r>
            <a:r>
              <a:rPr lang="ru-RU" sz="4000" b="1" dirty="0" smtClean="0">
                <a:solidFill>
                  <a:srgbClr val="0070C0"/>
                </a:solidFill>
              </a:rPr>
              <a:t>-</a:t>
            </a:r>
            <a:r>
              <a:rPr lang="en-US" sz="4000" b="1" dirty="0" smtClean="0">
                <a:solidFill>
                  <a:srgbClr val="0070C0"/>
                </a:solidFill>
              </a:rPr>
              <a:t>Friday - </a:t>
            </a:r>
            <a:r>
              <a:rPr lang="ru-RU" sz="4000" b="1" dirty="0" smtClean="0">
                <a:solidFill>
                  <a:srgbClr val="7030A0"/>
                </a:solidFill>
              </a:rPr>
              <a:t>пятница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Слайд 6 </a:t>
            </a:r>
            <a:r>
              <a:rPr lang="ru-RU" sz="4000" b="1" dirty="0" smtClean="0">
                <a:solidFill>
                  <a:srgbClr val="0070C0"/>
                </a:solidFill>
              </a:rPr>
              <a:t>- </a:t>
            </a:r>
            <a:r>
              <a:rPr lang="en-US" sz="4000" b="1" dirty="0" smtClean="0">
                <a:solidFill>
                  <a:srgbClr val="0070C0"/>
                </a:solidFill>
              </a:rPr>
              <a:t>Sunday-  </a:t>
            </a:r>
            <a:r>
              <a:rPr lang="ru-RU" sz="4000" b="1" dirty="0" smtClean="0">
                <a:solidFill>
                  <a:srgbClr val="7030A0"/>
                </a:solidFill>
              </a:rPr>
              <a:t>воскресенье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Слайд 7 </a:t>
            </a:r>
            <a:r>
              <a:rPr lang="ru-RU" sz="4000" b="1" dirty="0" smtClean="0">
                <a:solidFill>
                  <a:srgbClr val="0070C0"/>
                </a:solidFill>
              </a:rPr>
              <a:t>- </a:t>
            </a:r>
            <a:r>
              <a:rPr lang="en-US" sz="4000" b="1" dirty="0" smtClean="0">
                <a:solidFill>
                  <a:srgbClr val="0070C0"/>
                </a:solidFill>
              </a:rPr>
              <a:t>Monday -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</a:rPr>
              <a:t>понедельник </a:t>
            </a:r>
          </a:p>
          <a:p>
            <a:endParaRPr lang="ru-RU" sz="4000" b="1" dirty="0" smtClean="0">
              <a:solidFill>
                <a:srgbClr val="0070C0"/>
              </a:solidFill>
            </a:endParaRPr>
          </a:p>
          <a:p>
            <a:endParaRPr lang="ru-RU" sz="4000" b="1" dirty="0" smtClean="0">
              <a:solidFill>
                <a:srgbClr val="0070C0"/>
              </a:solidFill>
            </a:endParaRPr>
          </a:p>
          <a:p>
            <a:pPr algn="ctr"/>
            <a:endParaRPr lang="ru-RU" sz="4000" b="1" dirty="0" smtClean="0">
              <a:solidFill>
                <a:srgbClr val="0070C0"/>
              </a:solidFill>
            </a:endParaRPr>
          </a:p>
          <a:p>
            <a:pPr algn="ctr"/>
            <a:endParaRPr lang="ru-RU" sz="4000" b="1" dirty="0" smtClean="0">
              <a:solidFill>
                <a:srgbClr val="0070C0"/>
              </a:solidFill>
            </a:endParaRPr>
          </a:p>
          <a:p>
            <a:pPr algn="ctr"/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r="6152"/>
          <a:stretch>
            <a:fillRect/>
          </a:stretch>
        </p:blipFill>
        <p:spPr bwMode="auto">
          <a:xfrm>
            <a:off x="142844" y="1357298"/>
            <a:ext cx="881340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00034" y="214291"/>
            <a:ext cx="7729566" cy="100014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FF"/>
                </a:solidFill>
              </a:rPr>
              <a:t>Угадайте названия месяцев</a:t>
            </a:r>
            <a:endParaRPr lang="ru-RU" sz="36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</TotalTime>
  <Words>116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Найди в кроссворде названия 14 животных</vt:lpstr>
      <vt:lpstr>Слайд 3</vt:lpstr>
      <vt:lpstr>Слайд 4</vt:lpstr>
      <vt:lpstr>Слайд 5</vt:lpstr>
      <vt:lpstr>Слайд 6</vt:lpstr>
      <vt:lpstr>Слайд 7</vt:lpstr>
      <vt:lpstr>Слайд 8</vt:lpstr>
      <vt:lpstr>Угадайте названия месяцев</vt:lpstr>
      <vt:lpstr>Ответы «Названия месяцев» </vt:lpstr>
      <vt:lpstr>Кроссворд "Happy New Year!" Найдите в кроссворде 12 слов, записанных на английском языке Подсказка: первая буква в слове — заглавная, обведена красным цветом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Master</cp:lastModifiedBy>
  <cp:revision>8</cp:revision>
  <dcterms:created xsi:type="dcterms:W3CDTF">2012-01-11T20:12:33Z</dcterms:created>
  <dcterms:modified xsi:type="dcterms:W3CDTF">2012-01-11T21:56:27Z</dcterms:modified>
</cp:coreProperties>
</file>